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416" r:id="rId2"/>
    <p:sldId id="547" r:id="rId3"/>
    <p:sldId id="481" r:id="rId4"/>
    <p:sldId id="608" r:id="rId5"/>
    <p:sldId id="604" r:id="rId6"/>
    <p:sldId id="614" r:id="rId7"/>
    <p:sldId id="611" r:id="rId8"/>
    <p:sldId id="637" r:id="rId9"/>
    <p:sldId id="607" r:id="rId10"/>
    <p:sldId id="627" r:id="rId11"/>
    <p:sldId id="638" r:id="rId12"/>
    <p:sldId id="612" r:id="rId13"/>
    <p:sldId id="605" r:id="rId14"/>
    <p:sldId id="632" r:id="rId15"/>
    <p:sldId id="617" r:id="rId16"/>
    <p:sldId id="606" r:id="rId17"/>
    <p:sldId id="609" r:id="rId18"/>
    <p:sldId id="618" r:id="rId19"/>
    <p:sldId id="613" r:id="rId20"/>
    <p:sldId id="640" r:id="rId21"/>
    <p:sldId id="641" r:id="rId22"/>
    <p:sldId id="642" r:id="rId23"/>
    <p:sldId id="548" r:id="rId24"/>
    <p:sldId id="643" r:id="rId25"/>
    <p:sldId id="644" r:id="rId26"/>
    <p:sldId id="645" r:id="rId27"/>
    <p:sldId id="646" r:id="rId28"/>
    <p:sldId id="647" r:id="rId29"/>
    <p:sldId id="610" r:id="rId30"/>
    <p:sldId id="628" r:id="rId31"/>
    <p:sldId id="648" r:id="rId32"/>
    <p:sldId id="615" r:id="rId33"/>
    <p:sldId id="630" r:id="rId34"/>
    <p:sldId id="619" r:id="rId35"/>
    <p:sldId id="616" r:id="rId36"/>
    <p:sldId id="633" r:id="rId37"/>
    <p:sldId id="629" r:id="rId38"/>
    <p:sldId id="636" r:id="rId39"/>
    <p:sldId id="650" r:id="rId40"/>
    <p:sldId id="588" r:id="rId41"/>
    <p:sldId id="620" r:id="rId42"/>
    <p:sldId id="621" r:id="rId43"/>
    <p:sldId id="622" r:id="rId44"/>
    <p:sldId id="623" r:id="rId45"/>
    <p:sldId id="651" r:id="rId46"/>
    <p:sldId id="652" r:id="rId47"/>
    <p:sldId id="624" r:id="rId48"/>
    <p:sldId id="625" r:id="rId49"/>
    <p:sldId id="482" r:id="rId50"/>
    <p:sldId id="635" r:id="rId51"/>
    <p:sldId id="471" r:id="rId52"/>
    <p:sldId id="634" r:id="rId53"/>
    <p:sldId id="562" r:id="rId54"/>
    <p:sldId id="492" r:id="rId55"/>
    <p:sldId id="493" r:id="rId5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138"/>
        <p:guide pos="40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tiff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jpeg"/><Relationship Id="rId7" Type="http://schemas.openxmlformats.org/officeDocument/2006/relationships/image" Target="../media/image28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6" Type="http://schemas.openxmlformats.org/officeDocument/2006/relationships/image" Target="../media/image27.tiff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jpeg"/><Relationship Id="rId7" Type="http://schemas.openxmlformats.org/officeDocument/2006/relationships/image" Target="../media/image28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Relationship Id="rId6" Type="http://schemas.openxmlformats.org/officeDocument/2006/relationships/image" Target="../media/image27.tiff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tags" Target="../tags/tag61.xml"/><Relationship Id="rId7" Type="http://schemas.openxmlformats.org/officeDocument/2006/relationships/image" Target="../media/image31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3.tif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iff"/><Relationship Id="rId3" Type="http://schemas.openxmlformats.org/officeDocument/2006/relationships/tags" Target="../tags/tag64.xml"/><Relationship Id="rId7" Type="http://schemas.openxmlformats.org/officeDocument/2006/relationships/image" Target="../media/image31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3.tif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tiff"/><Relationship Id="rId5" Type="http://schemas.openxmlformats.org/officeDocument/2006/relationships/image" Target="../media/image28.tiff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67.xml"/><Relationship Id="rId7" Type="http://schemas.openxmlformats.org/officeDocument/2006/relationships/image" Target="../media/image2.jpeg"/><Relationship Id="rId12" Type="http://schemas.openxmlformats.org/officeDocument/2006/relationships/image" Target="../media/image48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7.png"/><Relationship Id="rId5" Type="http://schemas.openxmlformats.org/officeDocument/2006/relationships/tags" Target="../tags/tag69.xml"/><Relationship Id="rId10" Type="http://schemas.openxmlformats.org/officeDocument/2006/relationships/image" Target="../media/image51.jpeg"/><Relationship Id="rId4" Type="http://schemas.openxmlformats.org/officeDocument/2006/relationships/tags" Target="../tags/tag68.xml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2.jpeg"/><Relationship Id="rId5" Type="http://schemas.openxmlformats.org/officeDocument/2006/relationships/tags" Target="../tags/tag12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数与代数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984500" y="4061460"/>
            <a:ext cx="6643370" cy="11921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小数的意义和性质</a:t>
            </a:r>
            <a:r>
              <a:rPr lang="en-US" altLang="zh-CN" sz="3600" dirty="0" smtClean="0">
                <a:cs typeface="黑体" panose="02010609060101010101" charset="-122"/>
              </a:rPr>
              <a:t>、</a:t>
            </a:r>
          </a:p>
          <a:p>
            <a:r>
              <a:rPr lang="en-US" altLang="zh-CN" sz="3600" dirty="0" smtClean="0">
                <a:cs typeface="黑体" panose="02010609060101010101" charset="-122"/>
              </a:rPr>
              <a:t> </a:t>
            </a:r>
            <a:r>
              <a:rPr lang="en-US" altLang="zh-CN" sz="3600" dirty="0" smtClean="0">
                <a:cs typeface="黑体" panose="02010609060101010101" charset="-122"/>
              </a:rPr>
              <a:t> </a:t>
            </a:r>
            <a:r>
              <a:rPr lang="en-US" altLang="zh-CN" sz="3600" dirty="0" smtClean="0">
                <a:cs typeface="黑体" panose="02010609060101010101" charset="-122"/>
              </a:rPr>
              <a:t>小数的加减法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5" name="lt3.jpg" descr="id:2147511994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1820" y="1521460"/>
            <a:ext cx="1260475" cy="631825"/>
          </a:xfrm>
          <a:prstGeom prst="rect">
            <a:avLst/>
          </a:prstGeom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1967230" y="152146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(1)化简小数。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967230" y="248793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0.80=(　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105.0400=(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3556635" y="248793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7977505" y="248793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105.04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967230" y="345440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(2)不改变小数的大小,把下面小数改写成三位小数。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967230" y="441452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0.4=(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　5.08=(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　8=(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3134360" y="442087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0.400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31255" y="442087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5.080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8655050" y="442087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8.000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7" grpId="0"/>
      <p:bldP spid="8" grpId="0"/>
      <p:bldP spid="9" grpId="0" autoUpdateAnimBg="0"/>
      <p:bldP spid="10" grpId="0" autoUpdateAnimBg="0"/>
      <p:bldP spid="13" grpId="0"/>
      <p:bldP spid="14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5" name="lt3.jpg" descr="id:2147511994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1820" y="1521460"/>
            <a:ext cx="1260475" cy="631825"/>
          </a:xfrm>
          <a:prstGeom prst="rect">
            <a:avLst/>
          </a:prstGeom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435610" y="2644775"/>
            <a:ext cx="1175639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(3)把0.7改写成以0.01为计数单位的数是(　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),把50.0700改</a:t>
            </a:r>
          </a:p>
          <a:p>
            <a:pPr eaLnBrk="1" hangingPunct="1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写成以0.01为计数单位的数是(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)。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7867015" y="288861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0.70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6483350" y="355473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50.07</a:t>
            </a:r>
            <a:endParaRPr lang="zh-CN" alt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小绿人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22885" y="1536065"/>
            <a:ext cx="11690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(1)判断:小数点的后面添上0或者去掉0,小数的大小不变。(　　)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10730865" y="1536065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20044" y="4241074"/>
            <a:ext cx="2452345" cy="2333080"/>
          </a:xfrm>
          <a:prstGeom prst="rect">
            <a:avLst/>
          </a:prstGeom>
        </p:spPr>
      </p:pic>
      <p:sp>
        <p:nvSpPr>
          <p:cNvPr id="7" name="TextBox 14"/>
          <p:cNvSpPr txBox="1"/>
          <p:nvPr/>
        </p:nvSpPr>
        <p:spPr>
          <a:xfrm>
            <a:off x="222250" y="2352675"/>
            <a:ext cx="116903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(2)不改变小数的大小,把下列小数改写成三位小数。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5=(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　　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80.2=(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201.1=(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0.500000=(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3.7=(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102.02=(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1000=(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302.0100=(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2602230" y="328803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5.000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7392035" y="328803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80.200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3399155" y="404304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201.100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8348980" y="404304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0.500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943225" y="479806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3.700</a:t>
            </a:r>
          </a:p>
        </p:txBody>
      </p:sp>
      <p:sp>
        <p:nvSpPr>
          <p:cNvPr id="18" name="TextBox 14"/>
          <p:cNvSpPr txBox="1"/>
          <p:nvPr/>
        </p:nvSpPr>
        <p:spPr>
          <a:xfrm>
            <a:off x="7924800" y="479806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102.020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3264535" y="555307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1000.000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8395335" y="555307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302.010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7" grpId="0"/>
      <p:bldP spid="7" grpId="1"/>
      <p:bldP spid="13" grpId="0"/>
      <p:bldP spid="8" grpId="0"/>
      <p:bldP spid="9" grpId="0"/>
      <p:bldP spid="10" grpId="0"/>
      <p:bldP spid="14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787900" y="318135"/>
            <a:ext cx="355917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小数的大小比较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20035" y="2299970"/>
            <a:ext cx="6859270" cy="194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整数部分是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1.42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最小；</a:t>
            </a:r>
            <a:endParaRPr lang="en-US" altLang="zh-CN" sz="320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2.26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2.21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的十分位，相同；</a:t>
            </a:r>
            <a:endParaRPr lang="en-US" altLang="zh-CN" sz="320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比百分位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6&gt;1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2.26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最大。</a:t>
            </a:r>
            <a:endParaRPr lang="en-US" altLang="zh-CN" sz="320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Freeform 7364"/>
          <p:cNvSpPr>
            <a:spLocks noEditPoints="1"/>
          </p:cNvSpPr>
          <p:nvPr/>
        </p:nvSpPr>
        <p:spPr bwMode="auto">
          <a:xfrm>
            <a:off x="1323340" y="4455160"/>
            <a:ext cx="10215880" cy="1979930"/>
          </a:xfrm>
          <a:custGeom>
            <a:avLst/>
            <a:gdLst>
              <a:gd name="T0" fmla="*/ 620 w 646"/>
              <a:gd name="T1" fmla="*/ 53 h 277"/>
              <a:gd name="T2" fmla="*/ 527 w 646"/>
              <a:gd name="T3" fmla="*/ 50 h 277"/>
              <a:gd name="T4" fmla="*/ 452 w 646"/>
              <a:gd name="T5" fmla="*/ 47 h 277"/>
              <a:gd name="T6" fmla="*/ 578 w 646"/>
              <a:gd name="T7" fmla="*/ 41 h 277"/>
              <a:gd name="T8" fmla="*/ 377 w 646"/>
              <a:gd name="T9" fmla="*/ 37 h 277"/>
              <a:gd name="T10" fmla="*/ 600 w 646"/>
              <a:gd name="T11" fmla="*/ 30 h 277"/>
              <a:gd name="T12" fmla="*/ 512 w 646"/>
              <a:gd name="T13" fmla="*/ 28 h 277"/>
              <a:gd name="T14" fmla="*/ 501 w 646"/>
              <a:gd name="T15" fmla="*/ 26 h 277"/>
              <a:gd name="T16" fmla="*/ 643 w 646"/>
              <a:gd name="T17" fmla="*/ 17 h 277"/>
              <a:gd name="T18" fmla="*/ 585 w 646"/>
              <a:gd name="T19" fmla="*/ 17 h 277"/>
              <a:gd name="T20" fmla="*/ 508 w 646"/>
              <a:gd name="T21" fmla="*/ 11 h 277"/>
              <a:gd name="T22" fmla="*/ 444 w 646"/>
              <a:gd name="T23" fmla="*/ 12 h 277"/>
              <a:gd name="T24" fmla="*/ 403 w 646"/>
              <a:gd name="T25" fmla="*/ 6 h 277"/>
              <a:gd name="T26" fmla="*/ 346 w 646"/>
              <a:gd name="T27" fmla="*/ 13 h 277"/>
              <a:gd name="T28" fmla="*/ 291 w 646"/>
              <a:gd name="T29" fmla="*/ 11 h 277"/>
              <a:gd name="T30" fmla="*/ 225 w 646"/>
              <a:gd name="T31" fmla="*/ 9 h 277"/>
              <a:gd name="T32" fmla="*/ 7 w 646"/>
              <a:gd name="T33" fmla="*/ 19 h 277"/>
              <a:gd name="T34" fmla="*/ 16 w 646"/>
              <a:gd name="T35" fmla="*/ 51 h 277"/>
              <a:gd name="T36" fmla="*/ 26 w 646"/>
              <a:gd name="T37" fmla="*/ 79 h 277"/>
              <a:gd name="T38" fmla="*/ 27 w 646"/>
              <a:gd name="T39" fmla="*/ 106 h 277"/>
              <a:gd name="T40" fmla="*/ 13 w 646"/>
              <a:gd name="T41" fmla="*/ 129 h 277"/>
              <a:gd name="T42" fmla="*/ 39 w 646"/>
              <a:gd name="T43" fmla="*/ 164 h 277"/>
              <a:gd name="T44" fmla="*/ 10 w 646"/>
              <a:gd name="T45" fmla="*/ 205 h 277"/>
              <a:gd name="T46" fmla="*/ 177 w 646"/>
              <a:gd name="T47" fmla="*/ 268 h 277"/>
              <a:gd name="T48" fmla="*/ 473 w 646"/>
              <a:gd name="T49" fmla="*/ 271 h 277"/>
              <a:gd name="T50" fmla="*/ 542 w 646"/>
              <a:gd name="T51" fmla="*/ 269 h 277"/>
              <a:gd name="T52" fmla="*/ 590 w 646"/>
              <a:gd name="T53" fmla="*/ 260 h 277"/>
              <a:gd name="T54" fmla="*/ 633 w 646"/>
              <a:gd name="T55" fmla="*/ 254 h 277"/>
              <a:gd name="T56" fmla="*/ 617 w 646"/>
              <a:gd name="T57" fmla="*/ 233 h 277"/>
              <a:gd name="T58" fmla="*/ 595 w 646"/>
              <a:gd name="T59" fmla="*/ 232 h 277"/>
              <a:gd name="T60" fmla="*/ 596 w 646"/>
              <a:gd name="T61" fmla="*/ 221 h 277"/>
              <a:gd name="T62" fmla="*/ 625 w 646"/>
              <a:gd name="T63" fmla="*/ 216 h 277"/>
              <a:gd name="T64" fmla="*/ 597 w 646"/>
              <a:gd name="T65" fmla="*/ 198 h 277"/>
              <a:gd name="T66" fmla="*/ 602 w 646"/>
              <a:gd name="T67" fmla="*/ 192 h 277"/>
              <a:gd name="T68" fmla="*/ 473 w 646"/>
              <a:gd name="T69" fmla="*/ 188 h 277"/>
              <a:gd name="T70" fmla="*/ 455 w 646"/>
              <a:gd name="T71" fmla="*/ 177 h 277"/>
              <a:gd name="T72" fmla="*/ 172 w 646"/>
              <a:gd name="T73" fmla="*/ 172 h 277"/>
              <a:gd name="T74" fmla="*/ 510 w 646"/>
              <a:gd name="T75" fmla="*/ 173 h 277"/>
              <a:gd name="T76" fmla="*/ 534 w 646"/>
              <a:gd name="T77" fmla="*/ 173 h 277"/>
              <a:gd name="T78" fmla="*/ 561 w 646"/>
              <a:gd name="T79" fmla="*/ 160 h 277"/>
              <a:gd name="T80" fmla="*/ 566 w 646"/>
              <a:gd name="T81" fmla="*/ 153 h 277"/>
              <a:gd name="T82" fmla="*/ 537 w 646"/>
              <a:gd name="T83" fmla="*/ 148 h 277"/>
              <a:gd name="T84" fmla="*/ 546 w 646"/>
              <a:gd name="T85" fmla="*/ 141 h 277"/>
              <a:gd name="T86" fmla="*/ 628 w 646"/>
              <a:gd name="T87" fmla="*/ 133 h 277"/>
              <a:gd name="T88" fmla="*/ 575 w 646"/>
              <a:gd name="T89" fmla="*/ 122 h 277"/>
              <a:gd name="T90" fmla="*/ 616 w 646"/>
              <a:gd name="T91" fmla="*/ 113 h 277"/>
              <a:gd name="T92" fmla="*/ 573 w 646"/>
              <a:gd name="T93" fmla="*/ 104 h 277"/>
              <a:gd name="T94" fmla="*/ 585 w 646"/>
              <a:gd name="T95" fmla="*/ 96 h 277"/>
              <a:gd name="T96" fmla="*/ 327 w 646"/>
              <a:gd name="T97" fmla="*/ 90 h 277"/>
              <a:gd name="T98" fmla="*/ 476 w 646"/>
              <a:gd name="T99" fmla="*/ 88 h 277"/>
              <a:gd name="T100" fmla="*/ 571 w 646"/>
              <a:gd name="T101" fmla="*/ 87 h 277"/>
              <a:gd name="T102" fmla="*/ 642 w 646"/>
              <a:gd name="T103" fmla="*/ 76 h 277"/>
              <a:gd name="T104" fmla="*/ 632 w 646"/>
              <a:gd name="T105" fmla="*/ 256 h 277"/>
              <a:gd name="T106" fmla="*/ 615 w 646"/>
              <a:gd name="T107" fmla="*/ 211 h 277"/>
              <a:gd name="T108" fmla="*/ 582 w 646"/>
              <a:gd name="T109" fmla="*/ 226 h 277"/>
              <a:gd name="T110" fmla="*/ 570 w 646"/>
              <a:gd name="T111" fmla="*/ 211 h 277"/>
              <a:gd name="T112" fmla="*/ 533 w 646"/>
              <a:gd name="T113" fmla="*/ 268 h 277"/>
              <a:gd name="T114" fmla="*/ 219 w 646"/>
              <a:gd name="T115" fmla="*/ 49 h 277"/>
              <a:gd name="T116" fmla="*/ 372 w 646"/>
              <a:gd name="T117" fmla="*/ 37 h 277"/>
              <a:gd name="T118" fmla="*/ 260 w 646"/>
              <a:gd name="T119" fmla="*/ 91 h 277"/>
              <a:gd name="T120" fmla="*/ 276 w 646"/>
              <a:gd name="T121" fmla="*/ 50 h 277"/>
              <a:gd name="T122" fmla="*/ 312 w 646"/>
              <a:gd name="T123" fmla="*/ 90 h 277"/>
              <a:gd name="T124" fmla="*/ 577 w 646"/>
              <a:gd name="T125" fmla="*/ 8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6" h="277">
                <a:moveTo>
                  <a:pt x="641" y="65"/>
                </a:moveTo>
                <a:cubicBezTo>
                  <a:pt x="639" y="64"/>
                  <a:pt x="638" y="67"/>
                  <a:pt x="637" y="65"/>
                </a:cubicBezTo>
                <a:cubicBezTo>
                  <a:pt x="636" y="68"/>
                  <a:pt x="631" y="65"/>
                  <a:pt x="633" y="68"/>
                </a:cubicBezTo>
                <a:cubicBezTo>
                  <a:pt x="632" y="70"/>
                  <a:pt x="629" y="70"/>
                  <a:pt x="628" y="70"/>
                </a:cubicBezTo>
                <a:cubicBezTo>
                  <a:pt x="624" y="70"/>
                  <a:pt x="627" y="68"/>
                  <a:pt x="624" y="67"/>
                </a:cubicBezTo>
                <a:cubicBezTo>
                  <a:pt x="626" y="65"/>
                  <a:pt x="626" y="65"/>
                  <a:pt x="626" y="65"/>
                </a:cubicBezTo>
                <a:cubicBezTo>
                  <a:pt x="625" y="64"/>
                  <a:pt x="624" y="64"/>
                  <a:pt x="624" y="62"/>
                </a:cubicBezTo>
                <a:cubicBezTo>
                  <a:pt x="619" y="63"/>
                  <a:pt x="615" y="60"/>
                  <a:pt x="611" y="62"/>
                </a:cubicBezTo>
                <a:cubicBezTo>
                  <a:pt x="609" y="58"/>
                  <a:pt x="609" y="58"/>
                  <a:pt x="609" y="58"/>
                </a:cubicBezTo>
                <a:cubicBezTo>
                  <a:pt x="610" y="58"/>
                  <a:pt x="610" y="57"/>
                  <a:pt x="611" y="57"/>
                </a:cubicBezTo>
                <a:cubicBezTo>
                  <a:pt x="618" y="58"/>
                  <a:pt x="628" y="55"/>
                  <a:pt x="635" y="54"/>
                </a:cubicBezTo>
                <a:cubicBezTo>
                  <a:pt x="632" y="51"/>
                  <a:pt x="632" y="51"/>
                  <a:pt x="632" y="51"/>
                </a:cubicBezTo>
                <a:cubicBezTo>
                  <a:pt x="630" y="52"/>
                  <a:pt x="630" y="52"/>
                  <a:pt x="630" y="52"/>
                </a:cubicBezTo>
                <a:cubicBezTo>
                  <a:pt x="626" y="53"/>
                  <a:pt x="623" y="54"/>
                  <a:pt x="620" y="53"/>
                </a:cubicBezTo>
                <a:cubicBezTo>
                  <a:pt x="616" y="54"/>
                  <a:pt x="611" y="52"/>
                  <a:pt x="607" y="54"/>
                </a:cubicBezTo>
                <a:cubicBezTo>
                  <a:pt x="607" y="51"/>
                  <a:pt x="607" y="51"/>
                  <a:pt x="607" y="51"/>
                </a:cubicBezTo>
                <a:cubicBezTo>
                  <a:pt x="604" y="51"/>
                  <a:pt x="603" y="54"/>
                  <a:pt x="600" y="54"/>
                </a:cubicBezTo>
                <a:cubicBezTo>
                  <a:pt x="597" y="51"/>
                  <a:pt x="595" y="54"/>
                  <a:pt x="592" y="54"/>
                </a:cubicBezTo>
                <a:cubicBezTo>
                  <a:pt x="590" y="49"/>
                  <a:pt x="584" y="53"/>
                  <a:pt x="581" y="51"/>
                </a:cubicBezTo>
                <a:cubicBezTo>
                  <a:pt x="581" y="52"/>
                  <a:pt x="581" y="54"/>
                  <a:pt x="579" y="53"/>
                </a:cubicBezTo>
                <a:cubicBezTo>
                  <a:pt x="577" y="53"/>
                  <a:pt x="577" y="52"/>
                  <a:pt x="576" y="51"/>
                </a:cubicBezTo>
                <a:cubicBezTo>
                  <a:pt x="573" y="51"/>
                  <a:pt x="569" y="49"/>
                  <a:pt x="567" y="52"/>
                </a:cubicBezTo>
                <a:cubicBezTo>
                  <a:pt x="565" y="53"/>
                  <a:pt x="563" y="53"/>
                  <a:pt x="562" y="52"/>
                </a:cubicBezTo>
                <a:cubicBezTo>
                  <a:pt x="561" y="50"/>
                  <a:pt x="557" y="50"/>
                  <a:pt x="554" y="50"/>
                </a:cubicBezTo>
                <a:cubicBezTo>
                  <a:pt x="554" y="54"/>
                  <a:pt x="549" y="51"/>
                  <a:pt x="548" y="50"/>
                </a:cubicBezTo>
                <a:cubicBezTo>
                  <a:pt x="546" y="54"/>
                  <a:pt x="543" y="50"/>
                  <a:pt x="540" y="50"/>
                </a:cubicBezTo>
                <a:cubicBezTo>
                  <a:pt x="539" y="51"/>
                  <a:pt x="539" y="51"/>
                  <a:pt x="539" y="51"/>
                </a:cubicBezTo>
                <a:cubicBezTo>
                  <a:pt x="535" y="50"/>
                  <a:pt x="531" y="49"/>
                  <a:pt x="527" y="50"/>
                </a:cubicBezTo>
                <a:cubicBezTo>
                  <a:pt x="525" y="51"/>
                  <a:pt x="525" y="51"/>
                  <a:pt x="525" y="51"/>
                </a:cubicBezTo>
                <a:cubicBezTo>
                  <a:pt x="522" y="51"/>
                  <a:pt x="517" y="54"/>
                  <a:pt x="515" y="50"/>
                </a:cubicBezTo>
                <a:cubicBezTo>
                  <a:pt x="514" y="52"/>
                  <a:pt x="514" y="52"/>
                  <a:pt x="514" y="52"/>
                </a:cubicBezTo>
                <a:cubicBezTo>
                  <a:pt x="511" y="52"/>
                  <a:pt x="509" y="51"/>
                  <a:pt x="507" y="50"/>
                </a:cubicBezTo>
                <a:cubicBezTo>
                  <a:pt x="505" y="50"/>
                  <a:pt x="502" y="49"/>
                  <a:pt x="501" y="51"/>
                </a:cubicBezTo>
                <a:cubicBezTo>
                  <a:pt x="496" y="51"/>
                  <a:pt x="488" y="49"/>
                  <a:pt x="482" y="52"/>
                </a:cubicBezTo>
                <a:cubicBezTo>
                  <a:pt x="480" y="48"/>
                  <a:pt x="474" y="49"/>
                  <a:pt x="471" y="50"/>
                </a:cubicBezTo>
                <a:cubicBezTo>
                  <a:pt x="469" y="50"/>
                  <a:pt x="466" y="49"/>
                  <a:pt x="464" y="50"/>
                </a:cubicBezTo>
                <a:cubicBezTo>
                  <a:pt x="458" y="48"/>
                  <a:pt x="450" y="51"/>
                  <a:pt x="444" y="49"/>
                </a:cubicBezTo>
                <a:cubicBezTo>
                  <a:pt x="437" y="53"/>
                  <a:pt x="432" y="46"/>
                  <a:pt x="425" y="50"/>
                </a:cubicBezTo>
                <a:cubicBezTo>
                  <a:pt x="418" y="48"/>
                  <a:pt x="407" y="50"/>
                  <a:pt x="399" y="49"/>
                </a:cubicBezTo>
                <a:cubicBezTo>
                  <a:pt x="395" y="49"/>
                  <a:pt x="391" y="51"/>
                  <a:pt x="389" y="48"/>
                </a:cubicBezTo>
                <a:cubicBezTo>
                  <a:pt x="390" y="47"/>
                  <a:pt x="393" y="47"/>
                  <a:pt x="395" y="47"/>
                </a:cubicBezTo>
                <a:cubicBezTo>
                  <a:pt x="412" y="49"/>
                  <a:pt x="434" y="46"/>
                  <a:pt x="452" y="47"/>
                </a:cubicBezTo>
                <a:cubicBezTo>
                  <a:pt x="454" y="48"/>
                  <a:pt x="456" y="48"/>
                  <a:pt x="458" y="47"/>
                </a:cubicBezTo>
                <a:cubicBezTo>
                  <a:pt x="463" y="48"/>
                  <a:pt x="468" y="46"/>
                  <a:pt x="473" y="48"/>
                </a:cubicBezTo>
                <a:cubicBezTo>
                  <a:pt x="477" y="46"/>
                  <a:pt x="478" y="49"/>
                  <a:pt x="482" y="48"/>
                </a:cubicBezTo>
                <a:cubicBezTo>
                  <a:pt x="490" y="47"/>
                  <a:pt x="497" y="48"/>
                  <a:pt x="505" y="47"/>
                </a:cubicBezTo>
                <a:cubicBezTo>
                  <a:pt x="524" y="47"/>
                  <a:pt x="543" y="47"/>
                  <a:pt x="562" y="48"/>
                </a:cubicBezTo>
                <a:cubicBezTo>
                  <a:pt x="566" y="45"/>
                  <a:pt x="566" y="45"/>
                  <a:pt x="566" y="45"/>
                </a:cubicBezTo>
                <a:cubicBezTo>
                  <a:pt x="566" y="47"/>
                  <a:pt x="566" y="47"/>
                  <a:pt x="566" y="47"/>
                </a:cubicBezTo>
                <a:cubicBezTo>
                  <a:pt x="576" y="49"/>
                  <a:pt x="586" y="46"/>
                  <a:pt x="595" y="48"/>
                </a:cubicBezTo>
                <a:cubicBezTo>
                  <a:pt x="608" y="48"/>
                  <a:pt x="624" y="48"/>
                  <a:pt x="638" y="47"/>
                </a:cubicBezTo>
                <a:cubicBezTo>
                  <a:pt x="642" y="47"/>
                  <a:pt x="639" y="43"/>
                  <a:pt x="640" y="41"/>
                </a:cubicBezTo>
                <a:cubicBezTo>
                  <a:pt x="634" y="37"/>
                  <a:pt x="627" y="42"/>
                  <a:pt x="620" y="42"/>
                </a:cubicBezTo>
                <a:cubicBezTo>
                  <a:pt x="616" y="42"/>
                  <a:pt x="611" y="41"/>
                  <a:pt x="607" y="42"/>
                </a:cubicBezTo>
                <a:cubicBezTo>
                  <a:pt x="605" y="41"/>
                  <a:pt x="601" y="41"/>
                  <a:pt x="597" y="41"/>
                </a:cubicBezTo>
                <a:cubicBezTo>
                  <a:pt x="591" y="43"/>
                  <a:pt x="585" y="41"/>
                  <a:pt x="578" y="41"/>
                </a:cubicBezTo>
                <a:cubicBezTo>
                  <a:pt x="572" y="40"/>
                  <a:pt x="566" y="44"/>
                  <a:pt x="560" y="40"/>
                </a:cubicBezTo>
                <a:cubicBezTo>
                  <a:pt x="556" y="40"/>
                  <a:pt x="552" y="39"/>
                  <a:pt x="550" y="42"/>
                </a:cubicBezTo>
                <a:cubicBezTo>
                  <a:pt x="548" y="36"/>
                  <a:pt x="542" y="44"/>
                  <a:pt x="538" y="40"/>
                </a:cubicBezTo>
                <a:cubicBezTo>
                  <a:pt x="534" y="42"/>
                  <a:pt x="531" y="38"/>
                  <a:pt x="525" y="39"/>
                </a:cubicBezTo>
                <a:cubicBezTo>
                  <a:pt x="522" y="41"/>
                  <a:pt x="516" y="39"/>
                  <a:pt x="512" y="41"/>
                </a:cubicBezTo>
                <a:cubicBezTo>
                  <a:pt x="511" y="41"/>
                  <a:pt x="507" y="42"/>
                  <a:pt x="507" y="40"/>
                </a:cubicBezTo>
                <a:cubicBezTo>
                  <a:pt x="503" y="39"/>
                  <a:pt x="497" y="40"/>
                  <a:pt x="494" y="41"/>
                </a:cubicBezTo>
                <a:cubicBezTo>
                  <a:pt x="492" y="40"/>
                  <a:pt x="488" y="38"/>
                  <a:pt x="486" y="41"/>
                </a:cubicBezTo>
                <a:cubicBezTo>
                  <a:pt x="482" y="37"/>
                  <a:pt x="474" y="39"/>
                  <a:pt x="469" y="41"/>
                </a:cubicBezTo>
                <a:cubicBezTo>
                  <a:pt x="460" y="43"/>
                  <a:pt x="452" y="35"/>
                  <a:pt x="442" y="39"/>
                </a:cubicBezTo>
                <a:cubicBezTo>
                  <a:pt x="435" y="38"/>
                  <a:pt x="428" y="41"/>
                  <a:pt x="421" y="38"/>
                </a:cubicBezTo>
                <a:cubicBezTo>
                  <a:pt x="419" y="40"/>
                  <a:pt x="417" y="40"/>
                  <a:pt x="415" y="39"/>
                </a:cubicBezTo>
                <a:cubicBezTo>
                  <a:pt x="406" y="40"/>
                  <a:pt x="398" y="36"/>
                  <a:pt x="390" y="40"/>
                </a:cubicBezTo>
                <a:cubicBezTo>
                  <a:pt x="387" y="37"/>
                  <a:pt x="381" y="40"/>
                  <a:pt x="377" y="37"/>
                </a:cubicBezTo>
                <a:cubicBezTo>
                  <a:pt x="379" y="36"/>
                  <a:pt x="379" y="36"/>
                  <a:pt x="379" y="36"/>
                </a:cubicBezTo>
                <a:cubicBezTo>
                  <a:pt x="385" y="38"/>
                  <a:pt x="392" y="35"/>
                  <a:pt x="398" y="37"/>
                </a:cubicBezTo>
                <a:cubicBezTo>
                  <a:pt x="401" y="37"/>
                  <a:pt x="405" y="35"/>
                  <a:pt x="408" y="37"/>
                </a:cubicBezTo>
                <a:cubicBezTo>
                  <a:pt x="421" y="37"/>
                  <a:pt x="436" y="35"/>
                  <a:pt x="449" y="37"/>
                </a:cubicBezTo>
                <a:cubicBezTo>
                  <a:pt x="471" y="34"/>
                  <a:pt x="493" y="38"/>
                  <a:pt x="516" y="36"/>
                </a:cubicBezTo>
                <a:cubicBezTo>
                  <a:pt x="520" y="39"/>
                  <a:pt x="524" y="35"/>
                  <a:pt x="529" y="37"/>
                </a:cubicBezTo>
                <a:cubicBezTo>
                  <a:pt x="536" y="35"/>
                  <a:pt x="543" y="38"/>
                  <a:pt x="550" y="37"/>
                </a:cubicBezTo>
                <a:cubicBezTo>
                  <a:pt x="554" y="37"/>
                  <a:pt x="557" y="36"/>
                  <a:pt x="561" y="37"/>
                </a:cubicBezTo>
                <a:cubicBezTo>
                  <a:pt x="585" y="37"/>
                  <a:pt x="609" y="39"/>
                  <a:pt x="632" y="36"/>
                </a:cubicBezTo>
                <a:cubicBezTo>
                  <a:pt x="634" y="37"/>
                  <a:pt x="637" y="36"/>
                  <a:pt x="639" y="34"/>
                </a:cubicBezTo>
                <a:cubicBezTo>
                  <a:pt x="645" y="34"/>
                  <a:pt x="637" y="32"/>
                  <a:pt x="637" y="30"/>
                </a:cubicBezTo>
                <a:cubicBezTo>
                  <a:pt x="630" y="33"/>
                  <a:pt x="624" y="31"/>
                  <a:pt x="616" y="33"/>
                </a:cubicBezTo>
                <a:cubicBezTo>
                  <a:pt x="613" y="32"/>
                  <a:pt x="611" y="32"/>
                  <a:pt x="608" y="33"/>
                </a:cubicBezTo>
                <a:cubicBezTo>
                  <a:pt x="605" y="32"/>
                  <a:pt x="602" y="32"/>
                  <a:pt x="600" y="30"/>
                </a:cubicBezTo>
                <a:cubicBezTo>
                  <a:pt x="599" y="32"/>
                  <a:pt x="597" y="33"/>
                  <a:pt x="596" y="32"/>
                </a:cubicBezTo>
                <a:cubicBezTo>
                  <a:pt x="594" y="32"/>
                  <a:pt x="595" y="31"/>
                  <a:pt x="594" y="30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86" y="34"/>
                  <a:pt x="580" y="29"/>
                  <a:pt x="573" y="31"/>
                </a:cubicBezTo>
                <a:cubicBezTo>
                  <a:pt x="570" y="30"/>
                  <a:pt x="564" y="33"/>
                  <a:pt x="565" y="29"/>
                </a:cubicBezTo>
                <a:cubicBezTo>
                  <a:pt x="564" y="28"/>
                  <a:pt x="562" y="29"/>
                  <a:pt x="560" y="29"/>
                </a:cubicBezTo>
                <a:cubicBezTo>
                  <a:pt x="558" y="27"/>
                  <a:pt x="555" y="29"/>
                  <a:pt x="553" y="28"/>
                </a:cubicBezTo>
                <a:cubicBezTo>
                  <a:pt x="549" y="27"/>
                  <a:pt x="546" y="30"/>
                  <a:pt x="542" y="30"/>
                </a:cubicBezTo>
                <a:cubicBezTo>
                  <a:pt x="542" y="28"/>
                  <a:pt x="542" y="28"/>
                  <a:pt x="542" y="28"/>
                </a:cubicBezTo>
                <a:cubicBezTo>
                  <a:pt x="542" y="28"/>
                  <a:pt x="541" y="28"/>
                  <a:pt x="541" y="29"/>
                </a:cubicBezTo>
                <a:cubicBezTo>
                  <a:pt x="542" y="30"/>
                  <a:pt x="538" y="31"/>
                  <a:pt x="537" y="31"/>
                </a:cubicBezTo>
                <a:cubicBezTo>
                  <a:pt x="533" y="27"/>
                  <a:pt x="531" y="29"/>
                  <a:pt x="527" y="29"/>
                </a:cubicBezTo>
                <a:cubicBezTo>
                  <a:pt x="521" y="27"/>
                  <a:pt x="516" y="32"/>
                  <a:pt x="510" y="30"/>
                </a:cubicBezTo>
                <a:cubicBezTo>
                  <a:pt x="510" y="29"/>
                  <a:pt x="513" y="30"/>
                  <a:pt x="512" y="28"/>
                </a:cubicBezTo>
                <a:cubicBezTo>
                  <a:pt x="509" y="28"/>
                  <a:pt x="509" y="28"/>
                  <a:pt x="509" y="28"/>
                </a:cubicBezTo>
                <a:cubicBezTo>
                  <a:pt x="508" y="31"/>
                  <a:pt x="508" y="31"/>
                  <a:pt x="508" y="31"/>
                </a:cubicBezTo>
                <a:cubicBezTo>
                  <a:pt x="505" y="31"/>
                  <a:pt x="505" y="29"/>
                  <a:pt x="504" y="28"/>
                </a:cubicBezTo>
                <a:cubicBezTo>
                  <a:pt x="500" y="27"/>
                  <a:pt x="497" y="29"/>
                  <a:pt x="494" y="29"/>
                </a:cubicBezTo>
                <a:cubicBezTo>
                  <a:pt x="494" y="30"/>
                  <a:pt x="494" y="30"/>
                  <a:pt x="494" y="30"/>
                </a:cubicBezTo>
                <a:cubicBezTo>
                  <a:pt x="493" y="31"/>
                  <a:pt x="492" y="31"/>
                  <a:pt x="491" y="31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87" y="28"/>
                  <a:pt x="483" y="27"/>
                  <a:pt x="481" y="30"/>
                </a:cubicBezTo>
                <a:cubicBezTo>
                  <a:pt x="479" y="32"/>
                  <a:pt x="479" y="29"/>
                  <a:pt x="477" y="28"/>
                </a:cubicBezTo>
                <a:cubicBezTo>
                  <a:pt x="473" y="26"/>
                  <a:pt x="474" y="30"/>
                  <a:pt x="471" y="30"/>
                </a:cubicBezTo>
                <a:cubicBezTo>
                  <a:pt x="468" y="30"/>
                  <a:pt x="465" y="31"/>
                  <a:pt x="463" y="29"/>
                </a:cubicBezTo>
                <a:cubicBezTo>
                  <a:pt x="462" y="28"/>
                  <a:pt x="461" y="27"/>
                  <a:pt x="463" y="26"/>
                </a:cubicBezTo>
                <a:cubicBezTo>
                  <a:pt x="471" y="25"/>
                  <a:pt x="481" y="27"/>
                  <a:pt x="490" y="27"/>
                </a:cubicBezTo>
                <a:cubicBezTo>
                  <a:pt x="492" y="25"/>
                  <a:pt x="497" y="28"/>
                  <a:pt x="501" y="26"/>
                </a:cubicBezTo>
                <a:cubicBezTo>
                  <a:pt x="503" y="25"/>
                  <a:pt x="509" y="29"/>
                  <a:pt x="511" y="24"/>
                </a:cubicBezTo>
                <a:cubicBezTo>
                  <a:pt x="513" y="27"/>
                  <a:pt x="519" y="25"/>
                  <a:pt x="523" y="26"/>
                </a:cubicBezTo>
                <a:cubicBezTo>
                  <a:pt x="528" y="23"/>
                  <a:pt x="534" y="25"/>
                  <a:pt x="540" y="25"/>
                </a:cubicBezTo>
                <a:cubicBezTo>
                  <a:pt x="543" y="23"/>
                  <a:pt x="549" y="26"/>
                  <a:pt x="554" y="27"/>
                </a:cubicBezTo>
                <a:cubicBezTo>
                  <a:pt x="557" y="25"/>
                  <a:pt x="561" y="25"/>
                  <a:pt x="565" y="26"/>
                </a:cubicBezTo>
                <a:cubicBezTo>
                  <a:pt x="573" y="25"/>
                  <a:pt x="580" y="27"/>
                  <a:pt x="589" y="26"/>
                </a:cubicBezTo>
                <a:cubicBezTo>
                  <a:pt x="592" y="28"/>
                  <a:pt x="596" y="25"/>
                  <a:pt x="599" y="26"/>
                </a:cubicBezTo>
                <a:cubicBezTo>
                  <a:pt x="604" y="23"/>
                  <a:pt x="606" y="30"/>
                  <a:pt x="612" y="27"/>
                </a:cubicBezTo>
                <a:cubicBezTo>
                  <a:pt x="615" y="24"/>
                  <a:pt x="620" y="25"/>
                  <a:pt x="625" y="25"/>
                </a:cubicBezTo>
                <a:cubicBezTo>
                  <a:pt x="627" y="22"/>
                  <a:pt x="633" y="25"/>
                  <a:pt x="636" y="24"/>
                </a:cubicBezTo>
                <a:cubicBezTo>
                  <a:pt x="638" y="26"/>
                  <a:pt x="640" y="25"/>
                  <a:pt x="643" y="25"/>
                </a:cubicBezTo>
                <a:cubicBezTo>
                  <a:pt x="644" y="25"/>
                  <a:pt x="644" y="24"/>
                  <a:pt x="645" y="23"/>
                </a:cubicBezTo>
                <a:cubicBezTo>
                  <a:pt x="644" y="21"/>
                  <a:pt x="642" y="22"/>
                  <a:pt x="641" y="22"/>
                </a:cubicBezTo>
                <a:cubicBezTo>
                  <a:pt x="641" y="20"/>
                  <a:pt x="640" y="18"/>
                  <a:pt x="643" y="17"/>
                </a:cubicBezTo>
                <a:cubicBezTo>
                  <a:pt x="641" y="16"/>
                  <a:pt x="640" y="15"/>
                  <a:pt x="639" y="15"/>
                </a:cubicBezTo>
                <a:cubicBezTo>
                  <a:pt x="640" y="17"/>
                  <a:pt x="640" y="17"/>
                  <a:pt x="640" y="17"/>
                </a:cubicBezTo>
                <a:cubicBezTo>
                  <a:pt x="639" y="18"/>
                  <a:pt x="638" y="17"/>
                  <a:pt x="637" y="18"/>
                </a:cubicBezTo>
                <a:cubicBezTo>
                  <a:pt x="636" y="17"/>
                  <a:pt x="636" y="16"/>
                  <a:pt x="636" y="15"/>
                </a:cubicBezTo>
                <a:cubicBezTo>
                  <a:pt x="631" y="14"/>
                  <a:pt x="633" y="19"/>
                  <a:pt x="631" y="20"/>
                </a:cubicBezTo>
                <a:cubicBezTo>
                  <a:pt x="628" y="21"/>
                  <a:pt x="629" y="17"/>
                  <a:pt x="627" y="17"/>
                </a:cubicBezTo>
                <a:cubicBezTo>
                  <a:pt x="626" y="19"/>
                  <a:pt x="624" y="15"/>
                  <a:pt x="621" y="15"/>
                </a:cubicBezTo>
                <a:cubicBezTo>
                  <a:pt x="617" y="16"/>
                  <a:pt x="613" y="15"/>
                  <a:pt x="610" y="17"/>
                </a:cubicBezTo>
                <a:cubicBezTo>
                  <a:pt x="610" y="16"/>
                  <a:pt x="610" y="16"/>
                  <a:pt x="610" y="16"/>
                </a:cubicBezTo>
                <a:cubicBezTo>
                  <a:pt x="605" y="16"/>
                  <a:pt x="605" y="16"/>
                  <a:pt x="605" y="16"/>
                </a:cubicBezTo>
                <a:cubicBezTo>
                  <a:pt x="601" y="17"/>
                  <a:pt x="603" y="22"/>
                  <a:pt x="597" y="21"/>
                </a:cubicBezTo>
                <a:cubicBezTo>
                  <a:pt x="596" y="14"/>
                  <a:pt x="596" y="14"/>
                  <a:pt x="596" y="14"/>
                </a:cubicBezTo>
                <a:cubicBezTo>
                  <a:pt x="588" y="14"/>
                  <a:pt x="588" y="14"/>
                  <a:pt x="588" y="14"/>
                </a:cubicBezTo>
                <a:cubicBezTo>
                  <a:pt x="588" y="15"/>
                  <a:pt x="588" y="18"/>
                  <a:pt x="585" y="17"/>
                </a:cubicBezTo>
                <a:cubicBezTo>
                  <a:pt x="583" y="17"/>
                  <a:pt x="576" y="18"/>
                  <a:pt x="578" y="14"/>
                </a:cubicBezTo>
                <a:cubicBezTo>
                  <a:pt x="576" y="14"/>
                  <a:pt x="574" y="14"/>
                  <a:pt x="572" y="14"/>
                </a:cubicBezTo>
                <a:cubicBezTo>
                  <a:pt x="567" y="13"/>
                  <a:pt x="559" y="13"/>
                  <a:pt x="555" y="14"/>
                </a:cubicBezTo>
                <a:cubicBezTo>
                  <a:pt x="555" y="15"/>
                  <a:pt x="555" y="15"/>
                  <a:pt x="555" y="15"/>
                </a:cubicBezTo>
                <a:cubicBezTo>
                  <a:pt x="553" y="14"/>
                  <a:pt x="553" y="14"/>
                  <a:pt x="553" y="14"/>
                </a:cubicBezTo>
                <a:cubicBezTo>
                  <a:pt x="549" y="15"/>
                  <a:pt x="545" y="11"/>
                  <a:pt x="544" y="15"/>
                </a:cubicBezTo>
                <a:cubicBezTo>
                  <a:pt x="543" y="12"/>
                  <a:pt x="538" y="14"/>
                  <a:pt x="534" y="15"/>
                </a:cubicBezTo>
                <a:cubicBezTo>
                  <a:pt x="530" y="14"/>
                  <a:pt x="534" y="11"/>
                  <a:pt x="531" y="11"/>
                </a:cubicBezTo>
                <a:cubicBezTo>
                  <a:pt x="528" y="11"/>
                  <a:pt x="529" y="8"/>
                  <a:pt x="528" y="8"/>
                </a:cubicBezTo>
                <a:cubicBezTo>
                  <a:pt x="526" y="11"/>
                  <a:pt x="526" y="11"/>
                  <a:pt x="526" y="11"/>
                </a:cubicBezTo>
                <a:cubicBezTo>
                  <a:pt x="523" y="11"/>
                  <a:pt x="521" y="11"/>
                  <a:pt x="519" y="10"/>
                </a:cubicBezTo>
                <a:cubicBezTo>
                  <a:pt x="518" y="10"/>
                  <a:pt x="517" y="12"/>
                  <a:pt x="516" y="10"/>
                </a:cubicBezTo>
                <a:cubicBezTo>
                  <a:pt x="511" y="10"/>
                  <a:pt x="514" y="13"/>
                  <a:pt x="511" y="15"/>
                </a:cubicBezTo>
                <a:cubicBezTo>
                  <a:pt x="509" y="14"/>
                  <a:pt x="510" y="12"/>
                  <a:pt x="508" y="11"/>
                </a:cubicBezTo>
                <a:cubicBezTo>
                  <a:pt x="504" y="9"/>
                  <a:pt x="503" y="13"/>
                  <a:pt x="499" y="13"/>
                </a:cubicBezTo>
                <a:cubicBezTo>
                  <a:pt x="497" y="12"/>
                  <a:pt x="500" y="12"/>
                  <a:pt x="498" y="10"/>
                </a:cubicBezTo>
                <a:cubicBezTo>
                  <a:pt x="494" y="10"/>
                  <a:pt x="491" y="10"/>
                  <a:pt x="487" y="9"/>
                </a:cubicBezTo>
                <a:cubicBezTo>
                  <a:pt x="487" y="12"/>
                  <a:pt x="484" y="13"/>
                  <a:pt x="481" y="14"/>
                </a:cubicBezTo>
                <a:cubicBezTo>
                  <a:pt x="481" y="13"/>
                  <a:pt x="478" y="13"/>
                  <a:pt x="478" y="14"/>
                </a:cubicBezTo>
                <a:cubicBezTo>
                  <a:pt x="475" y="14"/>
                  <a:pt x="477" y="12"/>
                  <a:pt x="474" y="12"/>
                </a:cubicBezTo>
                <a:cubicBezTo>
                  <a:pt x="474" y="10"/>
                  <a:pt x="477" y="11"/>
                  <a:pt x="475" y="10"/>
                </a:cubicBezTo>
                <a:cubicBezTo>
                  <a:pt x="473" y="11"/>
                  <a:pt x="473" y="8"/>
                  <a:pt x="471" y="8"/>
                </a:cubicBezTo>
                <a:cubicBezTo>
                  <a:pt x="466" y="9"/>
                  <a:pt x="469" y="13"/>
                  <a:pt x="467" y="15"/>
                </a:cubicBezTo>
                <a:cubicBezTo>
                  <a:pt x="464" y="14"/>
                  <a:pt x="462" y="14"/>
                  <a:pt x="459" y="14"/>
                </a:cubicBezTo>
                <a:cubicBezTo>
                  <a:pt x="456" y="13"/>
                  <a:pt x="460" y="11"/>
                  <a:pt x="461" y="10"/>
                </a:cubicBezTo>
                <a:cubicBezTo>
                  <a:pt x="459" y="11"/>
                  <a:pt x="456" y="8"/>
                  <a:pt x="454" y="10"/>
                </a:cubicBezTo>
                <a:cubicBezTo>
                  <a:pt x="451" y="8"/>
                  <a:pt x="448" y="11"/>
                  <a:pt x="444" y="10"/>
                </a:cubicBezTo>
                <a:cubicBezTo>
                  <a:pt x="444" y="11"/>
                  <a:pt x="445" y="12"/>
                  <a:pt x="444" y="12"/>
                </a:cubicBezTo>
                <a:cubicBezTo>
                  <a:pt x="442" y="12"/>
                  <a:pt x="440" y="10"/>
                  <a:pt x="438" y="11"/>
                </a:cubicBezTo>
                <a:cubicBezTo>
                  <a:pt x="440" y="12"/>
                  <a:pt x="436" y="14"/>
                  <a:pt x="435" y="15"/>
                </a:cubicBezTo>
                <a:cubicBezTo>
                  <a:pt x="432" y="12"/>
                  <a:pt x="429" y="17"/>
                  <a:pt x="426" y="14"/>
                </a:cubicBezTo>
                <a:cubicBezTo>
                  <a:pt x="424" y="11"/>
                  <a:pt x="431" y="11"/>
                  <a:pt x="432" y="10"/>
                </a:cubicBezTo>
                <a:cubicBezTo>
                  <a:pt x="431" y="10"/>
                  <a:pt x="430" y="8"/>
                  <a:pt x="431" y="7"/>
                </a:cubicBezTo>
                <a:cubicBezTo>
                  <a:pt x="429" y="6"/>
                  <a:pt x="428" y="8"/>
                  <a:pt x="425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8"/>
                  <a:pt x="426" y="8"/>
                  <a:pt x="427" y="8"/>
                </a:cubicBezTo>
                <a:cubicBezTo>
                  <a:pt x="427" y="8"/>
                  <a:pt x="431" y="8"/>
                  <a:pt x="429" y="9"/>
                </a:cubicBezTo>
                <a:cubicBezTo>
                  <a:pt x="427" y="9"/>
                  <a:pt x="425" y="10"/>
                  <a:pt x="423" y="9"/>
                </a:cubicBezTo>
                <a:cubicBezTo>
                  <a:pt x="422" y="9"/>
                  <a:pt x="423" y="6"/>
                  <a:pt x="421" y="7"/>
                </a:cubicBezTo>
                <a:cubicBezTo>
                  <a:pt x="420" y="13"/>
                  <a:pt x="412" y="8"/>
                  <a:pt x="408" y="10"/>
                </a:cubicBezTo>
                <a:cubicBezTo>
                  <a:pt x="406" y="9"/>
                  <a:pt x="401" y="9"/>
                  <a:pt x="404" y="6"/>
                </a:cubicBezTo>
                <a:cubicBezTo>
                  <a:pt x="403" y="6"/>
                  <a:pt x="403" y="6"/>
                  <a:pt x="403" y="6"/>
                </a:cubicBezTo>
                <a:cubicBezTo>
                  <a:pt x="401" y="7"/>
                  <a:pt x="401" y="7"/>
                  <a:pt x="401" y="8"/>
                </a:cubicBezTo>
                <a:cubicBezTo>
                  <a:pt x="398" y="10"/>
                  <a:pt x="398" y="6"/>
                  <a:pt x="396" y="6"/>
                </a:cubicBezTo>
                <a:cubicBezTo>
                  <a:pt x="395" y="8"/>
                  <a:pt x="394" y="6"/>
                  <a:pt x="393" y="7"/>
                </a:cubicBezTo>
                <a:cubicBezTo>
                  <a:pt x="393" y="8"/>
                  <a:pt x="395" y="9"/>
                  <a:pt x="393" y="10"/>
                </a:cubicBezTo>
                <a:cubicBezTo>
                  <a:pt x="390" y="12"/>
                  <a:pt x="384" y="13"/>
                  <a:pt x="382" y="9"/>
                </a:cubicBezTo>
                <a:cubicBezTo>
                  <a:pt x="380" y="9"/>
                  <a:pt x="377" y="9"/>
                  <a:pt x="376" y="10"/>
                </a:cubicBezTo>
                <a:cubicBezTo>
                  <a:pt x="371" y="10"/>
                  <a:pt x="366" y="8"/>
                  <a:pt x="363" y="11"/>
                </a:cubicBezTo>
                <a:cubicBezTo>
                  <a:pt x="363" y="11"/>
                  <a:pt x="362" y="10"/>
                  <a:pt x="362" y="10"/>
                </a:cubicBezTo>
                <a:cubicBezTo>
                  <a:pt x="358" y="12"/>
                  <a:pt x="358" y="7"/>
                  <a:pt x="354" y="8"/>
                </a:cubicBezTo>
                <a:cubicBezTo>
                  <a:pt x="354" y="8"/>
                  <a:pt x="354" y="8"/>
                  <a:pt x="354" y="8"/>
                </a:cubicBezTo>
                <a:cubicBezTo>
                  <a:pt x="355" y="9"/>
                  <a:pt x="356" y="9"/>
                  <a:pt x="357" y="9"/>
                </a:cubicBezTo>
                <a:cubicBezTo>
                  <a:pt x="357" y="13"/>
                  <a:pt x="364" y="10"/>
                  <a:pt x="363" y="13"/>
                </a:cubicBezTo>
                <a:cubicBezTo>
                  <a:pt x="359" y="14"/>
                  <a:pt x="357" y="12"/>
                  <a:pt x="353" y="11"/>
                </a:cubicBezTo>
                <a:cubicBezTo>
                  <a:pt x="352" y="11"/>
                  <a:pt x="348" y="11"/>
                  <a:pt x="346" y="13"/>
                </a:cubicBezTo>
                <a:cubicBezTo>
                  <a:pt x="346" y="12"/>
                  <a:pt x="345" y="10"/>
                  <a:pt x="343" y="9"/>
                </a:cubicBezTo>
                <a:cubicBezTo>
                  <a:pt x="344" y="8"/>
                  <a:pt x="344" y="8"/>
                  <a:pt x="344" y="8"/>
                </a:cubicBezTo>
                <a:cubicBezTo>
                  <a:pt x="339" y="8"/>
                  <a:pt x="335" y="7"/>
                  <a:pt x="330" y="8"/>
                </a:cubicBezTo>
                <a:cubicBezTo>
                  <a:pt x="330" y="10"/>
                  <a:pt x="333" y="9"/>
                  <a:pt x="334" y="10"/>
                </a:cubicBezTo>
                <a:cubicBezTo>
                  <a:pt x="333" y="11"/>
                  <a:pt x="333" y="11"/>
                  <a:pt x="333" y="11"/>
                </a:cubicBezTo>
                <a:cubicBezTo>
                  <a:pt x="331" y="10"/>
                  <a:pt x="329" y="10"/>
                  <a:pt x="328" y="8"/>
                </a:cubicBezTo>
                <a:cubicBezTo>
                  <a:pt x="326" y="9"/>
                  <a:pt x="325" y="8"/>
                  <a:pt x="324" y="9"/>
                </a:cubicBezTo>
                <a:cubicBezTo>
                  <a:pt x="325" y="9"/>
                  <a:pt x="325" y="9"/>
                  <a:pt x="325" y="9"/>
                </a:cubicBezTo>
                <a:cubicBezTo>
                  <a:pt x="324" y="10"/>
                  <a:pt x="324" y="10"/>
                  <a:pt x="324" y="10"/>
                </a:cubicBezTo>
                <a:cubicBezTo>
                  <a:pt x="321" y="8"/>
                  <a:pt x="317" y="7"/>
                  <a:pt x="315" y="10"/>
                </a:cubicBezTo>
                <a:cubicBezTo>
                  <a:pt x="313" y="8"/>
                  <a:pt x="310" y="12"/>
                  <a:pt x="308" y="10"/>
                </a:cubicBezTo>
                <a:cubicBezTo>
                  <a:pt x="306" y="14"/>
                  <a:pt x="299" y="11"/>
                  <a:pt x="295" y="11"/>
                </a:cubicBezTo>
                <a:cubicBezTo>
                  <a:pt x="295" y="9"/>
                  <a:pt x="291" y="9"/>
                  <a:pt x="289" y="9"/>
                </a:cubicBezTo>
                <a:cubicBezTo>
                  <a:pt x="291" y="11"/>
                  <a:pt x="291" y="11"/>
                  <a:pt x="291" y="11"/>
                </a:cubicBezTo>
                <a:cubicBezTo>
                  <a:pt x="287" y="13"/>
                  <a:pt x="287" y="7"/>
                  <a:pt x="283" y="9"/>
                </a:cubicBezTo>
                <a:cubicBezTo>
                  <a:pt x="285" y="11"/>
                  <a:pt x="285" y="11"/>
                  <a:pt x="285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1"/>
                  <a:pt x="281" y="10"/>
                  <a:pt x="280" y="9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9" y="13"/>
                  <a:pt x="276" y="14"/>
                  <a:pt x="273" y="14"/>
                </a:cubicBezTo>
                <a:cubicBezTo>
                  <a:pt x="272" y="13"/>
                  <a:pt x="270" y="12"/>
                  <a:pt x="269" y="11"/>
                </a:cubicBezTo>
                <a:cubicBezTo>
                  <a:pt x="269" y="6"/>
                  <a:pt x="262" y="6"/>
                  <a:pt x="259" y="7"/>
                </a:cubicBezTo>
                <a:cubicBezTo>
                  <a:pt x="259" y="7"/>
                  <a:pt x="260" y="7"/>
                  <a:pt x="261" y="7"/>
                </a:cubicBezTo>
                <a:cubicBezTo>
                  <a:pt x="261" y="7"/>
                  <a:pt x="261" y="8"/>
                  <a:pt x="260" y="8"/>
                </a:cubicBezTo>
                <a:cubicBezTo>
                  <a:pt x="259" y="10"/>
                  <a:pt x="256" y="10"/>
                  <a:pt x="254" y="9"/>
                </a:cubicBezTo>
                <a:cubicBezTo>
                  <a:pt x="249" y="13"/>
                  <a:pt x="245" y="8"/>
                  <a:pt x="239" y="9"/>
                </a:cubicBezTo>
                <a:cubicBezTo>
                  <a:pt x="236" y="8"/>
                  <a:pt x="233" y="10"/>
                  <a:pt x="232" y="12"/>
                </a:cubicBezTo>
                <a:cubicBezTo>
                  <a:pt x="228" y="13"/>
                  <a:pt x="226" y="12"/>
                  <a:pt x="225" y="9"/>
                </a:cubicBezTo>
                <a:cubicBezTo>
                  <a:pt x="222" y="9"/>
                  <a:pt x="220" y="9"/>
                  <a:pt x="217" y="11"/>
                </a:cubicBezTo>
                <a:cubicBezTo>
                  <a:pt x="216" y="12"/>
                  <a:pt x="213" y="11"/>
                  <a:pt x="213" y="9"/>
                </a:cubicBezTo>
                <a:cubicBezTo>
                  <a:pt x="206" y="6"/>
                  <a:pt x="199" y="9"/>
                  <a:pt x="191" y="8"/>
                </a:cubicBezTo>
                <a:cubicBezTo>
                  <a:pt x="188" y="6"/>
                  <a:pt x="188" y="6"/>
                  <a:pt x="188" y="6"/>
                </a:cubicBezTo>
                <a:cubicBezTo>
                  <a:pt x="183" y="7"/>
                  <a:pt x="178" y="2"/>
                  <a:pt x="173" y="5"/>
                </a:cubicBezTo>
                <a:cubicBezTo>
                  <a:pt x="171" y="2"/>
                  <a:pt x="167" y="6"/>
                  <a:pt x="166" y="3"/>
                </a:cubicBezTo>
                <a:cubicBezTo>
                  <a:pt x="150" y="2"/>
                  <a:pt x="132" y="0"/>
                  <a:pt x="116" y="1"/>
                </a:cubicBezTo>
                <a:cubicBezTo>
                  <a:pt x="114" y="2"/>
                  <a:pt x="114" y="2"/>
                  <a:pt x="114" y="2"/>
                </a:cubicBezTo>
                <a:cubicBezTo>
                  <a:pt x="113" y="0"/>
                  <a:pt x="111" y="3"/>
                  <a:pt x="109" y="2"/>
                </a:cubicBezTo>
                <a:cubicBezTo>
                  <a:pt x="108" y="1"/>
                  <a:pt x="108" y="1"/>
                  <a:pt x="108" y="1"/>
                </a:cubicBezTo>
                <a:cubicBezTo>
                  <a:pt x="94" y="1"/>
                  <a:pt x="80" y="2"/>
                  <a:pt x="66" y="3"/>
                </a:cubicBezTo>
                <a:cubicBezTo>
                  <a:pt x="70" y="5"/>
                  <a:pt x="70" y="5"/>
                  <a:pt x="70" y="5"/>
                </a:cubicBezTo>
                <a:cubicBezTo>
                  <a:pt x="65" y="6"/>
                  <a:pt x="65" y="6"/>
                  <a:pt x="65" y="6"/>
                </a:cubicBezTo>
                <a:cubicBezTo>
                  <a:pt x="44" y="5"/>
                  <a:pt x="24" y="12"/>
                  <a:pt x="7" y="19"/>
                </a:cubicBezTo>
                <a:cubicBezTo>
                  <a:pt x="12" y="18"/>
                  <a:pt x="12" y="23"/>
                  <a:pt x="16" y="20"/>
                </a:cubicBezTo>
                <a:cubicBezTo>
                  <a:pt x="19" y="21"/>
                  <a:pt x="25" y="19"/>
                  <a:pt x="24" y="23"/>
                </a:cubicBezTo>
                <a:cubicBezTo>
                  <a:pt x="16" y="24"/>
                  <a:pt x="10" y="27"/>
                  <a:pt x="2" y="27"/>
                </a:cubicBezTo>
                <a:cubicBezTo>
                  <a:pt x="5" y="29"/>
                  <a:pt x="10" y="29"/>
                  <a:pt x="12" y="30"/>
                </a:cubicBezTo>
                <a:cubicBezTo>
                  <a:pt x="26" y="29"/>
                  <a:pt x="39" y="27"/>
                  <a:pt x="52" y="29"/>
                </a:cubicBezTo>
                <a:cubicBezTo>
                  <a:pt x="39" y="31"/>
                  <a:pt x="26" y="29"/>
                  <a:pt x="15" y="36"/>
                </a:cubicBezTo>
                <a:cubicBezTo>
                  <a:pt x="13" y="34"/>
                  <a:pt x="11" y="36"/>
                  <a:pt x="10" y="37"/>
                </a:cubicBezTo>
                <a:cubicBezTo>
                  <a:pt x="13" y="36"/>
                  <a:pt x="14" y="37"/>
                  <a:pt x="15" y="38"/>
                </a:cubicBezTo>
                <a:cubicBezTo>
                  <a:pt x="18" y="35"/>
                  <a:pt x="19" y="40"/>
                  <a:pt x="21" y="40"/>
                </a:cubicBezTo>
                <a:cubicBezTo>
                  <a:pt x="10" y="42"/>
                  <a:pt x="10" y="42"/>
                  <a:pt x="10" y="42"/>
                </a:cubicBezTo>
                <a:cubicBezTo>
                  <a:pt x="15" y="43"/>
                  <a:pt x="21" y="42"/>
                  <a:pt x="26" y="44"/>
                </a:cubicBezTo>
                <a:cubicBezTo>
                  <a:pt x="22" y="47"/>
                  <a:pt x="17" y="47"/>
                  <a:pt x="12" y="48"/>
                </a:cubicBezTo>
                <a:cubicBezTo>
                  <a:pt x="14" y="50"/>
                  <a:pt x="18" y="49"/>
                  <a:pt x="20" y="51"/>
                </a:cubicBezTo>
                <a:cubicBezTo>
                  <a:pt x="18" y="51"/>
                  <a:pt x="17" y="52"/>
                  <a:pt x="16" y="51"/>
                </a:cubicBezTo>
                <a:cubicBezTo>
                  <a:pt x="11" y="51"/>
                  <a:pt x="7" y="55"/>
                  <a:pt x="5" y="52"/>
                </a:cubicBezTo>
                <a:cubicBezTo>
                  <a:pt x="3" y="53"/>
                  <a:pt x="3" y="53"/>
                  <a:pt x="3" y="53"/>
                </a:cubicBezTo>
                <a:cubicBezTo>
                  <a:pt x="8" y="55"/>
                  <a:pt x="8" y="55"/>
                  <a:pt x="8" y="55"/>
                </a:cubicBezTo>
                <a:cubicBezTo>
                  <a:pt x="13" y="58"/>
                  <a:pt x="18" y="53"/>
                  <a:pt x="23" y="56"/>
                </a:cubicBezTo>
                <a:cubicBezTo>
                  <a:pt x="20" y="57"/>
                  <a:pt x="16" y="58"/>
                  <a:pt x="13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5" y="61"/>
                  <a:pt x="14" y="60"/>
                  <a:pt x="13" y="61"/>
                </a:cubicBezTo>
                <a:cubicBezTo>
                  <a:pt x="18" y="63"/>
                  <a:pt x="25" y="60"/>
                  <a:pt x="28" y="64"/>
                </a:cubicBezTo>
                <a:cubicBezTo>
                  <a:pt x="22" y="66"/>
                  <a:pt x="13" y="64"/>
                  <a:pt x="11" y="67"/>
                </a:cubicBezTo>
                <a:cubicBezTo>
                  <a:pt x="13" y="69"/>
                  <a:pt x="18" y="68"/>
                  <a:pt x="19" y="70"/>
                </a:cubicBezTo>
                <a:cubicBezTo>
                  <a:pt x="16" y="71"/>
                  <a:pt x="12" y="71"/>
                  <a:pt x="8" y="72"/>
                </a:cubicBezTo>
                <a:cubicBezTo>
                  <a:pt x="8" y="73"/>
                  <a:pt x="11" y="73"/>
                  <a:pt x="13" y="74"/>
                </a:cubicBezTo>
                <a:cubicBezTo>
                  <a:pt x="12" y="76"/>
                  <a:pt x="12" y="76"/>
                  <a:pt x="12" y="76"/>
                </a:cubicBezTo>
                <a:cubicBezTo>
                  <a:pt x="16" y="77"/>
                  <a:pt x="22" y="78"/>
                  <a:pt x="26" y="79"/>
                </a:cubicBezTo>
                <a:cubicBezTo>
                  <a:pt x="24" y="80"/>
                  <a:pt x="20" y="79"/>
                  <a:pt x="18" y="80"/>
                </a:cubicBezTo>
                <a:cubicBezTo>
                  <a:pt x="20" y="84"/>
                  <a:pt x="25" y="80"/>
                  <a:pt x="28" y="82"/>
                </a:cubicBezTo>
                <a:cubicBezTo>
                  <a:pt x="25" y="85"/>
                  <a:pt x="19" y="83"/>
                  <a:pt x="15" y="84"/>
                </a:cubicBezTo>
                <a:cubicBezTo>
                  <a:pt x="19" y="85"/>
                  <a:pt x="26" y="84"/>
                  <a:pt x="30" y="86"/>
                </a:cubicBezTo>
                <a:cubicBezTo>
                  <a:pt x="23" y="88"/>
                  <a:pt x="14" y="84"/>
                  <a:pt x="9" y="88"/>
                </a:cubicBezTo>
                <a:cubicBezTo>
                  <a:pt x="9" y="90"/>
                  <a:pt x="13" y="89"/>
                  <a:pt x="15" y="90"/>
                </a:cubicBezTo>
                <a:cubicBezTo>
                  <a:pt x="12" y="92"/>
                  <a:pt x="12" y="92"/>
                  <a:pt x="12" y="92"/>
                </a:cubicBezTo>
                <a:cubicBezTo>
                  <a:pt x="15" y="93"/>
                  <a:pt x="15" y="93"/>
                  <a:pt x="15" y="93"/>
                </a:cubicBezTo>
                <a:cubicBezTo>
                  <a:pt x="14" y="94"/>
                  <a:pt x="13" y="94"/>
                  <a:pt x="12" y="94"/>
                </a:cubicBezTo>
                <a:cubicBezTo>
                  <a:pt x="11" y="96"/>
                  <a:pt x="11" y="97"/>
                  <a:pt x="12" y="98"/>
                </a:cubicBezTo>
                <a:cubicBezTo>
                  <a:pt x="11" y="100"/>
                  <a:pt x="10" y="98"/>
                  <a:pt x="8" y="99"/>
                </a:cubicBezTo>
                <a:cubicBezTo>
                  <a:pt x="9" y="101"/>
                  <a:pt x="12" y="101"/>
                  <a:pt x="15" y="101"/>
                </a:cubicBezTo>
                <a:cubicBezTo>
                  <a:pt x="17" y="102"/>
                  <a:pt x="19" y="104"/>
                  <a:pt x="19" y="106"/>
                </a:cubicBezTo>
                <a:cubicBezTo>
                  <a:pt x="22" y="106"/>
                  <a:pt x="24" y="105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1" y="111"/>
                  <a:pt x="14" y="106"/>
                  <a:pt x="13" y="111"/>
                </a:cubicBezTo>
                <a:cubicBezTo>
                  <a:pt x="16" y="112"/>
                  <a:pt x="20" y="109"/>
                  <a:pt x="23" y="111"/>
                </a:cubicBezTo>
                <a:cubicBezTo>
                  <a:pt x="21" y="115"/>
                  <a:pt x="14" y="112"/>
                  <a:pt x="10" y="113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1" y="117"/>
                  <a:pt x="10" y="115"/>
                  <a:pt x="8" y="116"/>
                </a:cubicBezTo>
                <a:cubicBezTo>
                  <a:pt x="8" y="117"/>
                  <a:pt x="10" y="118"/>
                  <a:pt x="8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21"/>
                  <a:pt x="7" y="120"/>
                  <a:pt x="3" y="121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10" y="126"/>
                  <a:pt x="7" y="124"/>
                  <a:pt x="6" y="126"/>
                </a:cubicBezTo>
                <a:cubicBezTo>
                  <a:pt x="7" y="128"/>
                  <a:pt x="12" y="126"/>
                  <a:pt x="15" y="129"/>
                </a:cubicBezTo>
                <a:cubicBezTo>
                  <a:pt x="13" y="129"/>
                  <a:pt x="13" y="129"/>
                  <a:pt x="13" y="129"/>
                </a:cubicBezTo>
                <a:cubicBezTo>
                  <a:pt x="8" y="129"/>
                  <a:pt x="8" y="134"/>
                  <a:pt x="2" y="133"/>
                </a:cubicBezTo>
                <a:cubicBezTo>
                  <a:pt x="2" y="133"/>
                  <a:pt x="3" y="134"/>
                  <a:pt x="4" y="134"/>
                </a:cubicBezTo>
                <a:cubicBezTo>
                  <a:pt x="6" y="133"/>
                  <a:pt x="9" y="134"/>
                  <a:pt x="8" y="132"/>
                </a:cubicBezTo>
                <a:cubicBezTo>
                  <a:pt x="10" y="131"/>
                  <a:pt x="12" y="132"/>
                  <a:pt x="14" y="132"/>
                </a:cubicBezTo>
                <a:cubicBezTo>
                  <a:pt x="10" y="134"/>
                  <a:pt x="10" y="134"/>
                  <a:pt x="10" y="134"/>
                </a:cubicBezTo>
                <a:cubicBezTo>
                  <a:pt x="14" y="137"/>
                  <a:pt x="5" y="140"/>
                  <a:pt x="11" y="142"/>
                </a:cubicBezTo>
                <a:cubicBezTo>
                  <a:pt x="8" y="143"/>
                  <a:pt x="4" y="142"/>
                  <a:pt x="2" y="144"/>
                </a:cubicBezTo>
                <a:cubicBezTo>
                  <a:pt x="4" y="145"/>
                  <a:pt x="5" y="145"/>
                  <a:pt x="6" y="146"/>
                </a:cubicBezTo>
                <a:cubicBezTo>
                  <a:pt x="4" y="148"/>
                  <a:pt x="4" y="148"/>
                  <a:pt x="4" y="148"/>
                </a:cubicBezTo>
                <a:cubicBezTo>
                  <a:pt x="6" y="148"/>
                  <a:pt x="9" y="148"/>
                  <a:pt x="10" y="150"/>
                </a:cubicBezTo>
                <a:cubicBezTo>
                  <a:pt x="14" y="151"/>
                  <a:pt x="16" y="154"/>
                  <a:pt x="19" y="154"/>
                </a:cubicBezTo>
                <a:cubicBezTo>
                  <a:pt x="18" y="159"/>
                  <a:pt x="9" y="154"/>
                  <a:pt x="7" y="158"/>
                </a:cubicBezTo>
                <a:cubicBezTo>
                  <a:pt x="11" y="162"/>
                  <a:pt x="18" y="161"/>
                  <a:pt x="24" y="163"/>
                </a:cubicBezTo>
                <a:cubicBezTo>
                  <a:pt x="29" y="162"/>
                  <a:pt x="35" y="161"/>
                  <a:pt x="39" y="164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21" y="161"/>
                  <a:pt x="17" y="167"/>
                  <a:pt x="13" y="165"/>
                </a:cubicBezTo>
                <a:cubicBezTo>
                  <a:pt x="11" y="166"/>
                  <a:pt x="6" y="165"/>
                  <a:pt x="6" y="168"/>
                </a:cubicBezTo>
                <a:cubicBezTo>
                  <a:pt x="12" y="171"/>
                  <a:pt x="12" y="171"/>
                  <a:pt x="12" y="171"/>
                </a:cubicBezTo>
                <a:cubicBezTo>
                  <a:pt x="12" y="172"/>
                  <a:pt x="9" y="172"/>
                  <a:pt x="9" y="172"/>
                </a:cubicBezTo>
                <a:cubicBezTo>
                  <a:pt x="12" y="175"/>
                  <a:pt x="17" y="175"/>
                  <a:pt x="21" y="176"/>
                </a:cubicBezTo>
                <a:cubicBezTo>
                  <a:pt x="19" y="179"/>
                  <a:pt x="13" y="179"/>
                  <a:pt x="8" y="180"/>
                </a:cubicBezTo>
                <a:cubicBezTo>
                  <a:pt x="6" y="183"/>
                  <a:pt x="11" y="182"/>
                  <a:pt x="13" y="184"/>
                </a:cubicBezTo>
                <a:cubicBezTo>
                  <a:pt x="6" y="184"/>
                  <a:pt x="12" y="190"/>
                  <a:pt x="7" y="190"/>
                </a:cubicBezTo>
                <a:cubicBezTo>
                  <a:pt x="8" y="191"/>
                  <a:pt x="9" y="191"/>
                  <a:pt x="9" y="192"/>
                </a:cubicBezTo>
                <a:cubicBezTo>
                  <a:pt x="8" y="192"/>
                  <a:pt x="8" y="192"/>
                  <a:pt x="7" y="192"/>
                </a:cubicBezTo>
                <a:cubicBezTo>
                  <a:pt x="0" y="194"/>
                  <a:pt x="11" y="195"/>
                  <a:pt x="10" y="196"/>
                </a:cubicBezTo>
                <a:cubicBezTo>
                  <a:pt x="7" y="198"/>
                  <a:pt x="7" y="198"/>
                  <a:pt x="7" y="198"/>
                </a:cubicBezTo>
                <a:cubicBezTo>
                  <a:pt x="11" y="200"/>
                  <a:pt x="5" y="203"/>
                  <a:pt x="10" y="205"/>
                </a:cubicBezTo>
                <a:cubicBezTo>
                  <a:pt x="10" y="207"/>
                  <a:pt x="7" y="206"/>
                  <a:pt x="7" y="206"/>
                </a:cubicBezTo>
                <a:cubicBezTo>
                  <a:pt x="4" y="209"/>
                  <a:pt x="7" y="212"/>
                  <a:pt x="10" y="214"/>
                </a:cubicBezTo>
                <a:cubicBezTo>
                  <a:pt x="13" y="216"/>
                  <a:pt x="6" y="217"/>
                  <a:pt x="10" y="219"/>
                </a:cubicBezTo>
                <a:cubicBezTo>
                  <a:pt x="9" y="220"/>
                  <a:pt x="8" y="221"/>
                  <a:pt x="7" y="221"/>
                </a:cubicBezTo>
                <a:cubicBezTo>
                  <a:pt x="5" y="223"/>
                  <a:pt x="10" y="223"/>
                  <a:pt x="10" y="225"/>
                </a:cubicBezTo>
                <a:cubicBezTo>
                  <a:pt x="6" y="228"/>
                  <a:pt x="14" y="227"/>
                  <a:pt x="11" y="231"/>
                </a:cubicBezTo>
                <a:cubicBezTo>
                  <a:pt x="19" y="233"/>
                  <a:pt x="7" y="236"/>
                  <a:pt x="16" y="239"/>
                </a:cubicBezTo>
                <a:cubicBezTo>
                  <a:pt x="18" y="240"/>
                  <a:pt x="16" y="243"/>
                  <a:pt x="13" y="244"/>
                </a:cubicBezTo>
                <a:cubicBezTo>
                  <a:pt x="16" y="246"/>
                  <a:pt x="18" y="249"/>
                  <a:pt x="17" y="252"/>
                </a:cubicBezTo>
                <a:cubicBezTo>
                  <a:pt x="20" y="253"/>
                  <a:pt x="15" y="256"/>
                  <a:pt x="20" y="258"/>
                </a:cubicBezTo>
                <a:cubicBezTo>
                  <a:pt x="34" y="263"/>
                  <a:pt x="48" y="264"/>
                  <a:pt x="64" y="263"/>
                </a:cubicBezTo>
                <a:cubicBezTo>
                  <a:pt x="72" y="261"/>
                  <a:pt x="78" y="263"/>
                  <a:pt x="85" y="261"/>
                </a:cubicBezTo>
                <a:cubicBezTo>
                  <a:pt x="112" y="261"/>
                  <a:pt x="138" y="263"/>
                  <a:pt x="165" y="267"/>
                </a:cubicBezTo>
                <a:cubicBezTo>
                  <a:pt x="169" y="268"/>
                  <a:pt x="174" y="271"/>
                  <a:pt x="177" y="268"/>
                </a:cubicBezTo>
                <a:cubicBezTo>
                  <a:pt x="180" y="269"/>
                  <a:pt x="185" y="270"/>
                  <a:pt x="189" y="270"/>
                </a:cubicBezTo>
                <a:cubicBezTo>
                  <a:pt x="192" y="271"/>
                  <a:pt x="193" y="268"/>
                  <a:pt x="195" y="270"/>
                </a:cubicBezTo>
                <a:cubicBezTo>
                  <a:pt x="215" y="268"/>
                  <a:pt x="235" y="273"/>
                  <a:pt x="256" y="274"/>
                </a:cubicBezTo>
                <a:cubicBezTo>
                  <a:pt x="261" y="274"/>
                  <a:pt x="267" y="275"/>
                  <a:pt x="272" y="273"/>
                </a:cubicBezTo>
                <a:cubicBezTo>
                  <a:pt x="279" y="276"/>
                  <a:pt x="289" y="272"/>
                  <a:pt x="296" y="273"/>
                </a:cubicBezTo>
                <a:cubicBezTo>
                  <a:pt x="306" y="273"/>
                  <a:pt x="314" y="274"/>
                  <a:pt x="324" y="273"/>
                </a:cubicBezTo>
                <a:cubicBezTo>
                  <a:pt x="327" y="273"/>
                  <a:pt x="328" y="272"/>
                  <a:pt x="331" y="272"/>
                </a:cubicBezTo>
                <a:cubicBezTo>
                  <a:pt x="335" y="274"/>
                  <a:pt x="340" y="272"/>
                  <a:pt x="344" y="273"/>
                </a:cubicBezTo>
                <a:cubicBezTo>
                  <a:pt x="347" y="270"/>
                  <a:pt x="352" y="273"/>
                  <a:pt x="355" y="271"/>
                </a:cubicBezTo>
                <a:cubicBezTo>
                  <a:pt x="377" y="271"/>
                  <a:pt x="402" y="275"/>
                  <a:pt x="423" y="273"/>
                </a:cubicBezTo>
                <a:cubicBezTo>
                  <a:pt x="427" y="273"/>
                  <a:pt x="431" y="272"/>
                  <a:pt x="434" y="271"/>
                </a:cubicBezTo>
                <a:cubicBezTo>
                  <a:pt x="434" y="272"/>
                  <a:pt x="434" y="272"/>
                  <a:pt x="434" y="272"/>
                </a:cubicBezTo>
                <a:cubicBezTo>
                  <a:pt x="443" y="273"/>
                  <a:pt x="450" y="273"/>
                  <a:pt x="461" y="273"/>
                </a:cubicBezTo>
                <a:cubicBezTo>
                  <a:pt x="464" y="270"/>
                  <a:pt x="470" y="275"/>
                  <a:pt x="473" y="271"/>
                </a:cubicBezTo>
                <a:cubicBezTo>
                  <a:pt x="475" y="273"/>
                  <a:pt x="475" y="273"/>
                  <a:pt x="475" y="273"/>
                </a:cubicBezTo>
                <a:cubicBezTo>
                  <a:pt x="483" y="274"/>
                  <a:pt x="491" y="273"/>
                  <a:pt x="500" y="274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7" y="277"/>
                  <a:pt x="513" y="270"/>
                  <a:pt x="519" y="273"/>
                </a:cubicBezTo>
                <a:cubicBezTo>
                  <a:pt x="523" y="273"/>
                  <a:pt x="526" y="272"/>
                  <a:pt x="530" y="272"/>
                </a:cubicBezTo>
                <a:cubicBezTo>
                  <a:pt x="535" y="274"/>
                  <a:pt x="539" y="271"/>
                  <a:pt x="544" y="272"/>
                </a:cubicBezTo>
                <a:cubicBezTo>
                  <a:pt x="552" y="275"/>
                  <a:pt x="562" y="271"/>
                  <a:pt x="570" y="273"/>
                </a:cubicBezTo>
                <a:cubicBezTo>
                  <a:pt x="577" y="272"/>
                  <a:pt x="583" y="274"/>
                  <a:pt x="590" y="273"/>
                </a:cubicBezTo>
                <a:cubicBezTo>
                  <a:pt x="597" y="274"/>
                  <a:pt x="606" y="274"/>
                  <a:pt x="611" y="272"/>
                </a:cubicBezTo>
                <a:cubicBezTo>
                  <a:pt x="599" y="271"/>
                  <a:pt x="588" y="272"/>
                  <a:pt x="577" y="270"/>
                </a:cubicBezTo>
                <a:cubicBezTo>
                  <a:pt x="575" y="271"/>
                  <a:pt x="574" y="271"/>
                  <a:pt x="572" y="270"/>
                </a:cubicBezTo>
                <a:cubicBezTo>
                  <a:pt x="567" y="272"/>
                  <a:pt x="562" y="269"/>
                  <a:pt x="557" y="271"/>
                </a:cubicBezTo>
                <a:cubicBezTo>
                  <a:pt x="552" y="268"/>
                  <a:pt x="544" y="273"/>
                  <a:pt x="538" y="270"/>
                </a:cubicBezTo>
                <a:cubicBezTo>
                  <a:pt x="539" y="268"/>
                  <a:pt x="541" y="268"/>
                  <a:pt x="542" y="269"/>
                </a:cubicBezTo>
                <a:cubicBezTo>
                  <a:pt x="542" y="265"/>
                  <a:pt x="550" y="268"/>
                  <a:pt x="553" y="267"/>
                </a:cubicBezTo>
                <a:cubicBezTo>
                  <a:pt x="558" y="264"/>
                  <a:pt x="563" y="266"/>
                  <a:pt x="568" y="264"/>
                </a:cubicBezTo>
                <a:cubicBezTo>
                  <a:pt x="571" y="263"/>
                  <a:pt x="570" y="260"/>
                  <a:pt x="568" y="260"/>
                </a:cubicBezTo>
                <a:cubicBezTo>
                  <a:pt x="570" y="259"/>
                  <a:pt x="572" y="257"/>
                  <a:pt x="574" y="260"/>
                </a:cubicBezTo>
                <a:cubicBezTo>
                  <a:pt x="574" y="261"/>
                  <a:pt x="574" y="263"/>
                  <a:pt x="572" y="264"/>
                </a:cubicBezTo>
                <a:cubicBezTo>
                  <a:pt x="575" y="267"/>
                  <a:pt x="579" y="264"/>
                  <a:pt x="582" y="265"/>
                </a:cubicBezTo>
                <a:cubicBezTo>
                  <a:pt x="587" y="265"/>
                  <a:pt x="585" y="262"/>
                  <a:pt x="585" y="259"/>
                </a:cubicBezTo>
                <a:cubicBezTo>
                  <a:pt x="587" y="259"/>
                  <a:pt x="587" y="259"/>
                  <a:pt x="587" y="259"/>
                </a:cubicBezTo>
                <a:cubicBezTo>
                  <a:pt x="585" y="259"/>
                  <a:pt x="586" y="258"/>
                  <a:pt x="587" y="258"/>
                </a:cubicBezTo>
                <a:cubicBezTo>
                  <a:pt x="589" y="259"/>
                  <a:pt x="589" y="260"/>
                  <a:pt x="591" y="260"/>
                </a:cubicBezTo>
                <a:cubicBezTo>
                  <a:pt x="590" y="258"/>
                  <a:pt x="590" y="258"/>
                  <a:pt x="590" y="258"/>
                </a:cubicBezTo>
                <a:cubicBezTo>
                  <a:pt x="591" y="257"/>
                  <a:pt x="591" y="257"/>
                  <a:pt x="591" y="257"/>
                </a:cubicBezTo>
                <a:cubicBezTo>
                  <a:pt x="594" y="258"/>
                  <a:pt x="591" y="260"/>
                  <a:pt x="593" y="261"/>
                </a:cubicBezTo>
                <a:cubicBezTo>
                  <a:pt x="592" y="263"/>
                  <a:pt x="591" y="261"/>
                  <a:pt x="590" y="260"/>
                </a:cubicBezTo>
                <a:cubicBezTo>
                  <a:pt x="587" y="262"/>
                  <a:pt x="586" y="261"/>
                  <a:pt x="587" y="263"/>
                </a:cubicBezTo>
                <a:cubicBezTo>
                  <a:pt x="589" y="265"/>
                  <a:pt x="591" y="263"/>
                  <a:pt x="592" y="262"/>
                </a:cubicBezTo>
                <a:cubicBezTo>
                  <a:pt x="594" y="263"/>
                  <a:pt x="590" y="264"/>
                  <a:pt x="593" y="265"/>
                </a:cubicBezTo>
                <a:cubicBezTo>
                  <a:pt x="595" y="264"/>
                  <a:pt x="598" y="264"/>
                  <a:pt x="598" y="266"/>
                </a:cubicBezTo>
                <a:cubicBezTo>
                  <a:pt x="605" y="265"/>
                  <a:pt x="611" y="262"/>
                  <a:pt x="617" y="264"/>
                </a:cubicBezTo>
                <a:cubicBezTo>
                  <a:pt x="620" y="262"/>
                  <a:pt x="624" y="263"/>
                  <a:pt x="626" y="260"/>
                </a:cubicBezTo>
                <a:cubicBezTo>
                  <a:pt x="622" y="259"/>
                  <a:pt x="622" y="259"/>
                  <a:pt x="622" y="259"/>
                </a:cubicBezTo>
                <a:cubicBezTo>
                  <a:pt x="622" y="258"/>
                  <a:pt x="623" y="257"/>
                  <a:pt x="623" y="257"/>
                </a:cubicBezTo>
                <a:cubicBezTo>
                  <a:pt x="629" y="257"/>
                  <a:pt x="625" y="262"/>
                  <a:pt x="626" y="263"/>
                </a:cubicBezTo>
                <a:cubicBezTo>
                  <a:pt x="633" y="259"/>
                  <a:pt x="633" y="259"/>
                  <a:pt x="633" y="259"/>
                </a:cubicBezTo>
                <a:cubicBezTo>
                  <a:pt x="634" y="258"/>
                  <a:pt x="631" y="257"/>
                  <a:pt x="632" y="256"/>
                </a:cubicBezTo>
                <a:cubicBezTo>
                  <a:pt x="635" y="255"/>
                  <a:pt x="632" y="257"/>
                  <a:pt x="635" y="257"/>
                </a:cubicBezTo>
                <a:cubicBezTo>
                  <a:pt x="635" y="257"/>
                  <a:pt x="635" y="256"/>
                  <a:pt x="635" y="256"/>
                </a:cubicBezTo>
                <a:cubicBezTo>
                  <a:pt x="633" y="256"/>
                  <a:pt x="634" y="254"/>
                  <a:pt x="633" y="254"/>
                </a:cubicBezTo>
                <a:cubicBezTo>
                  <a:pt x="633" y="252"/>
                  <a:pt x="636" y="251"/>
                  <a:pt x="637" y="250"/>
                </a:cubicBezTo>
                <a:cubicBezTo>
                  <a:pt x="631" y="247"/>
                  <a:pt x="635" y="243"/>
                  <a:pt x="634" y="240"/>
                </a:cubicBezTo>
                <a:cubicBezTo>
                  <a:pt x="624" y="245"/>
                  <a:pt x="611" y="247"/>
                  <a:pt x="600" y="246"/>
                </a:cubicBezTo>
                <a:cubicBezTo>
                  <a:pt x="596" y="247"/>
                  <a:pt x="591" y="244"/>
                  <a:pt x="587" y="246"/>
                </a:cubicBezTo>
                <a:cubicBezTo>
                  <a:pt x="574" y="245"/>
                  <a:pt x="564" y="246"/>
                  <a:pt x="552" y="244"/>
                </a:cubicBezTo>
                <a:cubicBezTo>
                  <a:pt x="549" y="243"/>
                  <a:pt x="546" y="246"/>
                  <a:pt x="544" y="244"/>
                </a:cubicBezTo>
                <a:cubicBezTo>
                  <a:pt x="545" y="240"/>
                  <a:pt x="549" y="244"/>
                  <a:pt x="552" y="241"/>
                </a:cubicBezTo>
                <a:cubicBezTo>
                  <a:pt x="553" y="241"/>
                  <a:pt x="556" y="241"/>
                  <a:pt x="555" y="243"/>
                </a:cubicBezTo>
                <a:cubicBezTo>
                  <a:pt x="559" y="241"/>
                  <a:pt x="566" y="242"/>
                  <a:pt x="570" y="242"/>
                </a:cubicBezTo>
                <a:cubicBezTo>
                  <a:pt x="578" y="245"/>
                  <a:pt x="587" y="239"/>
                  <a:pt x="593" y="244"/>
                </a:cubicBezTo>
                <a:cubicBezTo>
                  <a:pt x="594" y="244"/>
                  <a:pt x="593" y="243"/>
                  <a:pt x="594" y="243"/>
                </a:cubicBezTo>
                <a:cubicBezTo>
                  <a:pt x="605" y="243"/>
                  <a:pt x="615" y="241"/>
                  <a:pt x="626" y="241"/>
                </a:cubicBezTo>
                <a:cubicBezTo>
                  <a:pt x="623" y="237"/>
                  <a:pt x="634" y="237"/>
                  <a:pt x="632" y="232"/>
                </a:cubicBezTo>
                <a:cubicBezTo>
                  <a:pt x="628" y="225"/>
                  <a:pt x="622" y="235"/>
                  <a:pt x="617" y="233"/>
                </a:cubicBezTo>
                <a:cubicBezTo>
                  <a:pt x="616" y="234"/>
                  <a:pt x="613" y="233"/>
                  <a:pt x="615" y="235"/>
                </a:cubicBezTo>
                <a:cubicBezTo>
                  <a:pt x="615" y="235"/>
                  <a:pt x="615" y="235"/>
                  <a:pt x="616" y="235"/>
                </a:cubicBezTo>
                <a:cubicBezTo>
                  <a:pt x="620" y="235"/>
                  <a:pt x="625" y="233"/>
                  <a:pt x="629" y="232"/>
                </a:cubicBezTo>
                <a:cubicBezTo>
                  <a:pt x="627" y="236"/>
                  <a:pt x="622" y="234"/>
                  <a:pt x="619" y="237"/>
                </a:cubicBezTo>
                <a:cubicBezTo>
                  <a:pt x="616" y="237"/>
                  <a:pt x="613" y="238"/>
                  <a:pt x="611" y="237"/>
                </a:cubicBezTo>
                <a:cubicBezTo>
                  <a:pt x="611" y="235"/>
                  <a:pt x="611" y="235"/>
                  <a:pt x="611" y="235"/>
                </a:cubicBezTo>
                <a:cubicBezTo>
                  <a:pt x="609" y="235"/>
                  <a:pt x="606" y="235"/>
                  <a:pt x="606" y="234"/>
                </a:cubicBezTo>
                <a:cubicBezTo>
                  <a:pt x="602" y="238"/>
                  <a:pt x="597" y="232"/>
                  <a:pt x="593" y="235"/>
                </a:cubicBezTo>
                <a:cubicBezTo>
                  <a:pt x="592" y="236"/>
                  <a:pt x="597" y="237"/>
                  <a:pt x="594" y="238"/>
                </a:cubicBezTo>
                <a:cubicBezTo>
                  <a:pt x="593" y="238"/>
                  <a:pt x="591" y="238"/>
                  <a:pt x="589" y="237"/>
                </a:cubicBezTo>
                <a:cubicBezTo>
                  <a:pt x="592" y="231"/>
                  <a:pt x="582" y="237"/>
                  <a:pt x="580" y="233"/>
                </a:cubicBezTo>
                <a:cubicBezTo>
                  <a:pt x="581" y="231"/>
                  <a:pt x="583" y="233"/>
                  <a:pt x="585" y="232"/>
                </a:cubicBezTo>
                <a:cubicBezTo>
                  <a:pt x="585" y="228"/>
                  <a:pt x="590" y="231"/>
                  <a:pt x="593" y="230"/>
                </a:cubicBezTo>
                <a:cubicBezTo>
                  <a:pt x="594" y="230"/>
                  <a:pt x="596" y="231"/>
                  <a:pt x="595" y="232"/>
                </a:cubicBezTo>
                <a:cubicBezTo>
                  <a:pt x="596" y="232"/>
                  <a:pt x="596" y="232"/>
                  <a:pt x="596" y="232"/>
                </a:cubicBezTo>
                <a:cubicBezTo>
                  <a:pt x="597" y="231"/>
                  <a:pt x="597" y="229"/>
                  <a:pt x="598" y="227"/>
                </a:cubicBezTo>
                <a:cubicBezTo>
                  <a:pt x="601" y="226"/>
                  <a:pt x="606" y="227"/>
                  <a:pt x="608" y="228"/>
                </a:cubicBezTo>
                <a:cubicBezTo>
                  <a:pt x="607" y="228"/>
                  <a:pt x="606" y="228"/>
                  <a:pt x="606" y="228"/>
                </a:cubicBezTo>
                <a:cubicBezTo>
                  <a:pt x="604" y="231"/>
                  <a:pt x="609" y="229"/>
                  <a:pt x="608" y="231"/>
                </a:cubicBezTo>
                <a:cubicBezTo>
                  <a:pt x="610" y="230"/>
                  <a:pt x="611" y="232"/>
                  <a:pt x="613" y="231"/>
                </a:cubicBezTo>
                <a:cubicBezTo>
                  <a:pt x="616" y="228"/>
                  <a:pt x="610" y="227"/>
                  <a:pt x="613" y="224"/>
                </a:cubicBezTo>
                <a:cubicBezTo>
                  <a:pt x="610" y="224"/>
                  <a:pt x="614" y="220"/>
                  <a:pt x="610" y="221"/>
                </a:cubicBezTo>
                <a:cubicBezTo>
                  <a:pt x="610" y="221"/>
                  <a:pt x="610" y="222"/>
                  <a:pt x="610" y="223"/>
                </a:cubicBezTo>
                <a:cubicBezTo>
                  <a:pt x="606" y="222"/>
                  <a:pt x="603" y="227"/>
                  <a:pt x="600" y="224"/>
                </a:cubicBezTo>
                <a:cubicBezTo>
                  <a:pt x="602" y="222"/>
                  <a:pt x="602" y="222"/>
                  <a:pt x="602" y="222"/>
                </a:cubicBezTo>
                <a:cubicBezTo>
                  <a:pt x="598" y="221"/>
                  <a:pt x="598" y="221"/>
                  <a:pt x="598" y="221"/>
                </a:cubicBezTo>
                <a:cubicBezTo>
                  <a:pt x="598" y="222"/>
                  <a:pt x="597" y="223"/>
                  <a:pt x="596" y="223"/>
                </a:cubicBezTo>
                <a:cubicBezTo>
                  <a:pt x="595" y="222"/>
                  <a:pt x="596" y="222"/>
                  <a:pt x="596" y="221"/>
                </a:cubicBezTo>
                <a:cubicBezTo>
                  <a:pt x="593" y="221"/>
                  <a:pt x="593" y="221"/>
                  <a:pt x="593" y="221"/>
                </a:cubicBezTo>
                <a:cubicBezTo>
                  <a:pt x="593" y="222"/>
                  <a:pt x="596" y="223"/>
                  <a:pt x="593" y="224"/>
                </a:cubicBezTo>
                <a:cubicBezTo>
                  <a:pt x="591" y="222"/>
                  <a:pt x="588" y="225"/>
                  <a:pt x="588" y="221"/>
                </a:cubicBezTo>
                <a:cubicBezTo>
                  <a:pt x="592" y="219"/>
                  <a:pt x="586" y="219"/>
                  <a:pt x="587" y="217"/>
                </a:cubicBezTo>
                <a:cubicBezTo>
                  <a:pt x="594" y="216"/>
                  <a:pt x="594" y="216"/>
                  <a:pt x="594" y="216"/>
                </a:cubicBezTo>
                <a:cubicBezTo>
                  <a:pt x="594" y="216"/>
                  <a:pt x="593" y="215"/>
                  <a:pt x="594" y="215"/>
                </a:cubicBezTo>
                <a:cubicBezTo>
                  <a:pt x="596" y="218"/>
                  <a:pt x="600" y="214"/>
                  <a:pt x="603" y="216"/>
                </a:cubicBezTo>
                <a:cubicBezTo>
                  <a:pt x="606" y="219"/>
                  <a:pt x="608" y="214"/>
                  <a:pt x="611" y="216"/>
                </a:cubicBezTo>
                <a:cubicBezTo>
                  <a:pt x="611" y="217"/>
                  <a:pt x="611" y="217"/>
                  <a:pt x="611" y="217"/>
                </a:cubicBezTo>
                <a:cubicBezTo>
                  <a:pt x="612" y="215"/>
                  <a:pt x="618" y="218"/>
                  <a:pt x="617" y="215"/>
                </a:cubicBezTo>
                <a:cubicBezTo>
                  <a:pt x="618" y="215"/>
                  <a:pt x="619" y="215"/>
                  <a:pt x="619" y="215"/>
                </a:cubicBezTo>
                <a:cubicBezTo>
                  <a:pt x="620" y="216"/>
                  <a:pt x="619" y="216"/>
                  <a:pt x="619" y="216"/>
                </a:cubicBezTo>
                <a:cubicBezTo>
                  <a:pt x="622" y="217"/>
                  <a:pt x="623" y="214"/>
                  <a:pt x="625" y="214"/>
                </a:cubicBezTo>
                <a:cubicBezTo>
                  <a:pt x="625" y="216"/>
                  <a:pt x="625" y="216"/>
                  <a:pt x="625" y="216"/>
                </a:cubicBezTo>
                <a:cubicBezTo>
                  <a:pt x="629" y="215"/>
                  <a:pt x="632" y="210"/>
                  <a:pt x="633" y="207"/>
                </a:cubicBezTo>
                <a:cubicBezTo>
                  <a:pt x="629" y="208"/>
                  <a:pt x="625" y="209"/>
                  <a:pt x="623" y="211"/>
                </a:cubicBezTo>
                <a:cubicBezTo>
                  <a:pt x="617" y="211"/>
                  <a:pt x="617" y="211"/>
                  <a:pt x="617" y="211"/>
                </a:cubicBezTo>
                <a:cubicBezTo>
                  <a:pt x="616" y="207"/>
                  <a:pt x="622" y="209"/>
                  <a:pt x="625" y="208"/>
                </a:cubicBezTo>
                <a:cubicBezTo>
                  <a:pt x="627" y="205"/>
                  <a:pt x="629" y="202"/>
                  <a:pt x="630" y="199"/>
                </a:cubicBezTo>
                <a:cubicBezTo>
                  <a:pt x="628" y="199"/>
                  <a:pt x="625" y="200"/>
                  <a:pt x="624" y="201"/>
                </a:cubicBezTo>
                <a:cubicBezTo>
                  <a:pt x="613" y="201"/>
                  <a:pt x="603" y="203"/>
                  <a:pt x="592" y="202"/>
                </a:cubicBezTo>
                <a:cubicBezTo>
                  <a:pt x="587" y="204"/>
                  <a:pt x="583" y="200"/>
                  <a:pt x="577" y="201"/>
                </a:cubicBezTo>
                <a:cubicBezTo>
                  <a:pt x="575" y="201"/>
                  <a:pt x="574" y="203"/>
                  <a:pt x="572" y="202"/>
                </a:cubicBezTo>
                <a:cubicBezTo>
                  <a:pt x="571" y="205"/>
                  <a:pt x="568" y="201"/>
                  <a:pt x="566" y="202"/>
                </a:cubicBezTo>
                <a:cubicBezTo>
                  <a:pt x="566" y="202"/>
                  <a:pt x="567" y="202"/>
                  <a:pt x="568" y="201"/>
                </a:cubicBezTo>
                <a:cubicBezTo>
                  <a:pt x="571" y="199"/>
                  <a:pt x="574" y="198"/>
                  <a:pt x="578" y="200"/>
                </a:cubicBezTo>
                <a:cubicBezTo>
                  <a:pt x="578" y="197"/>
                  <a:pt x="581" y="200"/>
                  <a:pt x="582" y="200"/>
                </a:cubicBezTo>
                <a:cubicBezTo>
                  <a:pt x="587" y="197"/>
                  <a:pt x="593" y="201"/>
                  <a:pt x="597" y="198"/>
                </a:cubicBezTo>
                <a:cubicBezTo>
                  <a:pt x="597" y="198"/>
                  <a:pt x="598" y="199"/>
                  <a:pt x="597" y="199"/>
                </a:cubicBezTo>
                <a:cubicBezTo>
                  <a:pt x="598" y="199"/>
                  <a:pt x="600" y="199"/>
                  <a:pt x="601" y="200"/>
                </a:cubicBezTo>
                <a:cubicBezTo>
                  <a:pt x="603" y="198"/>
                  <a:pt x="604" y="199"/>
                  <a:pt x="606" y="198"/>
                </a:cubicBezTo>
                <a:cubicBezTo>
                  <a:pt x="611" y="200"/>
                  <a:pt x="615" y="197"/>
                  <a:pt x="620" y="198"/>
                </a:cubicBezTo>
                <a:cubicBezTo>
                  <a:pt x="622" y="195"/>
                  <a:pt x="627" y="195"/>
                  <a:pt x="628" y="192"/>
                </a:cubicBezTo>
                <a:cubicBezTo>
                  <a:pt x="627" y="190"/>
                  <a:pt x="632" y="189"/>
                  <a:pt x="631" y="187"/>
                </a:cubicBezTo>
                <a:cubicBezTo>
                  <a:pt x="628" y="187"/>
                  <a:pt x="627" y="189"/>
                  <a:pt x="626" y="189"/>
                </a:cubicBezTo>
                <a:cubicBezTo>
                  <a:pt x="621" y="189"/>
                  <a:pt x="617" y="193"/>
                  <a:pt x="613" y="190"/>
                </a:cubicBezTo>
                <a:cubicBezTo>
                  <a:pt x="611" y="190"/>
                  <a:pt x="607" y="192"/>
                  <a:pt x="610" y="193"/>
                </a:cubicBezTo>
                <a:cubicBezTo>
                  <a:pt x="609" y="195"/>
                  <a:pt x="607" y="195"/>
                  <a:pt x="606" y="196"/>
                </a:cubicBezTo>
                <a:cubicBezTo>
                  <a:pt x="605" y="193"/>
                  <a:pt x="601" y="196"/>
                  <a:pt x="602" y="193"/>
                </a:cubicBezTo>
                <a:cubicBezTo>
                  <a:pt x="606" y="192"/>
                  <a:pt x="606" y="192"/>
                  <a:pt x="606" y="192"/>
                </a:cubicBezTo>
                <a:cubicBezTo>
                  <a:pt x="606" y="191"/>
                  <a:pt x="604" y="191"/>
                  <a:pt x="602" y="191"/>
                </a:cubicBezTo>
                <a:cubicBezTo>
                  <a:pt x="602" y="192"/>
                  <a:pt x="602" y="192"/>
                  <a:pt x="602" y="192"/>
                </a:cubicBezTo>
                <a:cubicBezTo>
                  <a:pt x="597" y="192"/>
                  <a:pt x="592" y="189"/>
                  <a:pt x="586" y="192"/>
                </a:cubicBezTo>
                <a:cubicBezTo>
                  <a:pt x="584" y="190"/>
                  <a:pt x="580" y="191"/>
                  <a:pt x="577" y="190"/>
                </a:cubicBezTo>
                <a:cubicBezTo>
                  <a:pt x="574" y="189"/>
                  <a:pt x="570" y="189"/>
                  <a:pt x="565" y="189"/>
                </a:cubicBezTo>
                <a:cubicBezTo>
                  <a:pt x="565" y="191"/>
                  <a:pt x="565" y="191"/>
                  <a:pt x="565" y="191"/>
                </a:cubicBezTo>
                <a:cubicBezTo>
                  <a:pt x="565" y="191"/>
                  <a:pt x="564" y="191"/>
                  <a:pt x="563" y="190"/>
                </a:cubicBezTo>
                <a:cubicBezTo>
                  <a:pt x="563" y="190"/>
                  <a:pt x="563" y="189"/>
                  <a:pt x="563" y="189"/>
                </a:cubicBezTo>
                <a:cubicBezTo>
                  <a:pt x="562" y="190"/>
                  <a:pt x="559" y="191"/>
                  <a:pt x="558" y="189"/>
                </a:cubicBezTo>
                <a:cubicBezTo>
                  <a:pt x="554" y="191"/>
                  <a:pt x="551" y="186"/>
                  <a:pt x="547" y="189"/>
                </a:cubicBezTo>
                <a:cubicBezTo>
                  <a:pt x="545" y="188"/>
                  <a:pt x="542" y="190"/>
                  <a:pt x="540" y="189"/>
                </a:cubicBezTo>
                <a:cubicBezTo>
                  <a:pt x="535" y="193"/>
                  <a:pt x="534" y="185"/>
                  <a:pt x="528" y="188"/>
                </a:cubicBezTo>
                <a:cubicBezTo>
                  <a:pt x="525" y="190"/>
                  <a:pt x="519" y="187"/>
                  <a:pt x="516" y="189"/>
                </a:cubicBezTo>
                <a:cubicBezTo>
                  <a:pt x="506" y="189"/>
                  <a:pt x="498" y="188"/>
                  <a:pt x="487" y="189"/>
                </a:cubicBezTo>
                <a:cubicBezTo>
                  <a:pt x="485" y="188"/>
                  <a:pt x="481" y="187"/>
                  <a:pt x="479" y="190"/>
                </a:cubicBezTo>
                <a:cubicBezTo>
                  <a:pt x="477" y="190"/>
                  <a:pt x="475" y="188"/>
                  <a:pt x="473" y="188"/>
                </a:cubicBezTo>
                <a:cubicBezTo>
                  <a:pt x="471" y="184"/>
                  <a:pt x="466" y="188"/>
                  <a:pt x="465" y="184"/>
                </a:cubicBezTo>
                <a:cubicBezTo>
                  <a:pt x="466" y="184"/>
                  <a:pt x="466" y="182"/>
                  <a:pt x="468" y="183"/>
                </a:cubicBezTo>
                <a:cubicBezTo>
                  <a:pt x="469" y="183"/>
                  <a:pt x="470" y="184"/>
                  <a:pt x="470" y="184"/>
                </a:cubicBezTo>
                <a:cubicBezTo>
                  <a:pt x="472" y="185"/>
                  <a:pt x="474" y="185"/>
                  <a:pt x="476" y="184"/>
                </a:cubicBezTo>
                <a:cubicBezTo>
                  <a:pt x="478" y="181"/>
                  <a:pt x="474" y="180"/>
                  <a:pt x="471" y="180"/>
                </a:cubicBezTo>
                <a:cubicBezTo>
                  <a:pt x="473" y="179"/>
                  <a:pt x="475" y="179"/>
                  <a:pt x="475" y="177"/>
                </a:cubicBezTo>
                <a:cubicBezTo>
                  <a:pt x="469" y="177"/>
                  <a:pt x="469" y="177"/>
                  <a:pt x="469" y="177"/>
                </a:cubicBezTo>
                <a:cubicBezTo>
                  <a:pt x="468" y="180"/>
                  <a:pt x="468" y="180"/>
                  <a:pt x="468" y="180"/>
                </a:cubicBezTo>
                <a:cubicBezTo>
                  <a:pt x="465" y="179"/>
                  <a:pt x="461" y="182"/>
                  <a:pt x="460" y="179"/>
                </a:cubicBezTo>
                <a:cubicBezTo>
                  <a:pt x="461" y="178"/>
                  <a:pt x="462" y="179"/>
                  <a:pt x="464" y="179"/>
                </a:cubicBezTo>
                <a:cubicBezTo>
                  <a:pt x="465" y="179"/>
                  <a:pt x="467" y="178"/>
                  <a:pt x="466" y="177"/>
                </a:cubicBezTo>
                <a:cubicBezTo>
                  <a:pt x="461" y="176"/>
                  <a:pt x="461" y="176"/>
                  <a:pt x="461" y="176"/>
                </a:cubicBezTo>
                <a:cubicBezTo>
                  <a:pt x="457" y="177"/>
                  <a:pt x="462" y="179"/>
                  <a:pt x="459" y="180"/>
                </a:cubicBezTo>
                <a:cubicBezTo>
                  <a:pt x="454" y="181"/>
                  <a:pt x="456" y="178"/>
                  <a:pt x="455" y="177"/>
                </a:cubicBezTo>
                <a:cubicBezTo>
                  <a:pt x="448" y="178"/>
                  <a:pt x="439" y="176"/>
                  <a:pt x="433" y="174"/>
                </a:cubicBezTo>
                <a:cubicBezTo>
                  <a:pt x="427" y="179"/>
                  <a:pt x="417" y="176"/>
                  <a:pt x="410" y="176"/>
                </a:cubicBezTo>
                <a:cubicBezTo>
                  <a:pt x="405" y="179"/>
                  <a:pt x="400" y="174"/>
                  <a:pt x="395" y="177"/>
                </a:cubicBezTo>
                <a:cubicBezTo>
                  <a:pt x="390" y="174"/>
                  <a:pt x="382" y="179"/>
                  <a:pt x="378" y="174"/>
                </a:cubicBezTo>
                <a:cubicBezTo>
                  <a:pt x="374" y="178"/>
                  <a:pt x="367" y="174"/>
                  <a:pt x="361" y="175"/>
                </a:cubicBezTo>
                <a:cubicBezTo>
                  <a:pt x="357" y="174"/>
                  <a:pt x="352" y="176"/>
                  <a:pt x="349" y="174"/>
                </a:cubicBezTo>
                <a:cubicBezTo>
                  <a:pt x="340" y="175"/>
                  <a:pt x="333" y="176"/>
                  <a:pt x="324" y="176"/>
                </a:cubicBezTo>
                <a:cubicBezTo>
                  <a:pt x="318" y="175"/>
                  <a:pt x="312" y="177"/>
                  <a:pt x="306" y="175"/>
                </a:cubicBezTo>
                <a:cubicBezTo>
                  <a:pt x="301" y="178"/>
                  <a:pt x="294" y="175"/>
                  <a:pt x="288" y="176"/>
                </a:cubicBezTo>
                <a:cubicBezTo>
                  <a:pt x="284" y="173"/>
                  <a:pt x="280" y="178"/>
                  <a:pt x="276" y="175"/>
                </a:cubicBezTo>
                <a:cubicBezTo>
                  <a:pt x="265" y="177"/>
                  <a:pt x="251" y="177"/>
                  <a:pt x="239" y="177"/>
                </a:cubicBezTo>
                <a:cubicBezTo>
                  <a:pt x="236" y="174"/>
                  <a:pt x="231" y="178"/>
                  <a:pt x="228" y="175"/>
                </a:cubicBezTo>
                <a:cubicBezTo>
                  <a:pt x="215" y="175"/>
                  <a:pt x="200" y="173"/>
                  <a:pt x="187" y="174"/>
                </a:cubicBezTo>
                <a:cubicBezTo>
                  <a:pt x="182" y="173"/>
                  <a:pt x="175" y="175"/>
                  <a:pt x="172" y="172"/>
                </a:cubicBezTo>
                <a:cubicBezTo>
                  <a:pt x="174" y="171"/>
                  <a:pt x="176" y="172"/>
                  <a:pt x="177" y="170"/>
                </a:cubicBezTo>
                <a:cubicBezTo>
                  <a:pt x="213" y="168"/>
                  <a:pt x="247" y="176"/>
                  <a:pt x="284" y="173"/>
                </a:cubicBezTo>
                <a:cubicBezTo>
                  <a:pt x="296" y="174"/>
                  <a:pt x="308" y="171"/>
                  <a:pt x="318" y="174"/>
                </a:cubicBezTo>
                <a:cubicBezTo>
                  <a:pt x="323" y="171"/>
                  <a:pt x="331" y="173"/>
                  <a:pt x="337" y="172"/>
                </a:cubicBezTo>
                <a:cubicBezTo>
                  <a:pt x="346" y="171"/>
                  <a:pt x="354" y="173"/>
                  <a:pt x="364" y="171"/>
                </a:cubicBezTo>
                <a:cubicBezTo>
                  <a:pt x="374" y="172"/>
                  <a:pt x="384" y="173"/>
                  <a:pt x="395" y="172"/>
                </a:cubicBezTo>
                <a:cubicBezTo>
                  <a:pt x="398" y="173"/>
                  <a:pt x="402" y="174"/>
                  <a:pt x="405" y="171"/>
                </a:cubicBezTo>
                <a:cubicBezTo>
                  <a:pt x="411" y="173"/>
                  <a:pt x="417" y="174"/>
                  <a:pt x="423" y="172"/>
                </a:cubicBezTo>
                <a:cubicBezTo>
                  <a:pt x="436" y="174"/>
                  <a:pt x="450" y="171"/>
                  <a:pt x="463" y="173"/>
                </a:cubicBezTo>
                <a:cubicBezTo>
                  <a:pt x="467" y="171"/>
                  <a:pt x="470" y="174"/>
                  <a:pt x="474" y="173"/>
                </a:cubicBezTo>
                <a:cubicBezTo>
                  <a:pt x="477" y="170"/>
                  <a:pt x="479" y="174"/>
                  <a:pt x="482" y="173"/>
                </a:cubicBezTo>
                <a:cubicBezTo>
                  <a:pt x="487" y="171"/>
                  <a:pt x="493" y="176"/>
                  <a:pt x="498" y="172"/>
                </a:cubicBezTo>
                <a:cubicBezTo>
                  <a:pt x="498" y="168"/>
                  <a:pt x="503" y="171"/>
                  <a:pt x="505" y="169"/>
                </a:cubicBezTo>
                <a:cubicBezTo>
                  <a:pt x="507" y="171"/>
                  <a:pt x="506" y="175"/>
                  <a:pt x="510" y="173"/>
                </a:cubicBezTo>
                <a:cubicBezTo>
                  <a:pt x="511" y="173"/>
                  <a:pt x="513" y="174"/>
                  <a:pt x="512" y="175"/>
                </a:cubicBezTo>
                <a:cubicBezTo>
                  <a:pt x="511" y="178"/>
                  <a:pt x="508" y="176"/>
                  <a:pt x="507" y="176"/>
                </a:cubicBezTo>
                <a:cubicBezTo>
                  <a:pt x="508" y="176"/>
                  <a:pt x="508" y="176"/>
                  <a:pt x="508" y="176"/>
                </a:cubicBezTo>
                <a:cubicBezTo>
                  <a:pt x="506" y="178"/>
                  <a:pt x="506" y="178"/>
                  <a:pt x="506" y="178"/>
                </a:cubicBezTo>
                <a:cubicBezTo>
                  <a:pt x="506" y="179"/>
                  <a:pt x="507" y="178"/>
                  <a:pt x="508" y="179"/>
                </a:cubicBezTo>
                <a:cubicBezTo>
                  <a:pt x="512" y="177"/>
                  <a:pt x="520" y="180"/>
                  <a:pt x="523" y="177"/>
                </a:cubicBezTo>
                <a:cubicBezTo>
                  <a:pt x="519" y="177"/>
                  <a:pt x="514" y="177"/>
                  <a:pt x="513" y="174"/>
                </a:cubicBezTo>
                <a:cubicBezTo>
                  <a:pt x="514" y="172"/>
                  <a:pt x="516" y="173"/>
                  <a:pt x="518" y="173"/>
                </a:cubicBezTo>
                <a:cubicBezTo>
                  <a:pt x="517" y="169"/>
                  <a:pt x="521" y="168"/>
                  <a:pt x="525" y="168"/>
                </a:cubicBezTo>
                <a:cubicBezTo>
                  <a:pt x="525" y="169"/>
                  <a:pt x="527" y="170"/>
                  <a:pt x="525" y="171"/>
                </a:cubicBezTo>
                <a:cubicBezTo>
                  <a:pt x="523" y="171"/>
                  <a:pt x="524" y="170"/>
                  <a:pt x="523" y="170"/>
                </a:cubicBezTo>
                <a:cubicBezTo>
                  <a:pt x="523" y="170"/>
                  <a:pt x="523" y="171"/>
                  <a:pt x="523" y="171"/>
                </a:cubicBezTo>
                <a:cubicBezTo>
                  <a:pt x="522" y="172"/>
                  <a:pt x="522" y="172"/>
                  <a:pt x="522" y="172"/>
                </a:cubicBezTo>
                <a:cubicBezTo>
                  <a:pt x="526" y="173"/>
                  <a:pt x="530" y="173"/>
                  <a:pt x="534" y="173"/>
                </a:cubicBezTo>
                <a:cubicBezTo>
                  <a:pt x="535" y="173"/>
                  <a:pt x="538" y="172"/>
                  <a:pt x="537" y="171"/>
                </a:cubicBezTo>
                <a:cubicBezTo>
                  <a:pt x="538" y="170"/>
                  <a:pt x="539" y="169"/>
                  <a:pt x="541" y="169"/>
                </a:cubicBezTo>
                <a:cubicBezTo>
                  <a:pt x="541" y="171"/>
                  <a:pt x="538" y="173"/>
                  <a:pt x="540" y="172"/>
                </a:cubicBezTo>
                <a:cubicBezTo>
                  <a:pt x="542" y="175"/>
                  <a:pt x="545" y="171"/>
                  <a:pt x="548" y="173"/>
                </a:cubicBezTo>
                <a:cubicBezTo>
                  <a:pt x="551" y="171"/>
                  <a:pt x="546" y="171"/>
                  <a:pt x="547" y="169"/>
                </a:cubicBezTo>
                <a:cubicBezTo>
                  <a:pt x="549" y="169"/>
                  <a:pt x="548" y="170"/>
                  <a:pt x="550" y="171"/>
                </a:cubicBezTo>
                <a:cubicBezTo>
                  <a:pt x="551" y="171"/>
                  <a:pt x="553" y="170"/>
                  <a:pt x="554" y="170"/>
                </a:cubicBezTo>
                <a:cubicBezTo>
                  <a:pt x="563" y="173"/>
                  <a:pt x="552" y="167"/>
                  <a:pt x="555" y="165"/>
                </a:cubicBezTo>
                <a:cubicBezTo>
                  <a:pt x="547" y="165"/>
                  <a:pt x="547" y="165"/>
                  <a:pt x="547" y="165"/>
                </a:cubicBezTo>
                <a:cubicBezTo>
                  <a:pt x="546" y="162"/>
                  <a:pt x="542" y="163"/>
                  <a:pt x="541" y="162"/>
                </a:cubicBezTo>
                <a:cubicBezTo>
                  <a:pt x="542" y="159"/>
                  <a:pt x="542" y="159"/>
                  <a:pt x="542" y="159"/>
                </a:cubicBezTo>
                <a:cubicBezTo>
                  <a:pt x="546" y="158"/>
                  <a:pt x="547" y="162"/>
                  <a:pt x="550" y="162"/>
                </a:cubicBezTo>
                <a:cubicBezTo>
                  <a:pt x="550" y="160"/>
                  <a:pt x="552" y="160"/>
                  <a:pt x="553" y="160"/>
                </a:cubicBezTo>
                <a:cubicBezTo>
                  <a:pt x="554" y="164"/>
                  <a:pt x="558" y="159"/>
                  <a:pt x="561" y="160"/>
                </a:cubicBezTo>
                <a:cubicBezTo>
                  <a:pt x="563" y="162"/>
                  <a:pt x="566" y="161"/>
                  <a:pt x="568" y="162"/>
                </a:cubicBezTo>
                <a:cubicBezTo>
                  <a:pt x="573" y="161"/>
                  <a:pt x="578" y="161"/>
                  <a:pt x="584" y="160"/>
                </a:cubicBezTo>
                <a:cubicBezTo>
                  <a:pt x="587" y="162"/>
                  <a:pt x="592" y="158"/>
                  <a:pt x="594" y="162"/>
                </a:cubicBezTo>
                <a:cubicBezTo>
                  <a:pt x="595" y="160"/>
                  <a:pt x="595" y="160"/>
                  <a:pt x="595" y="160"/>
                </a:cubicBezTo>
                <a:cubicBezTo>
                  <a:pt x="597" y="161"/>
                  <a:pt x="597" y="161"/>
                  <a:pt x="597" y="161"/>
                </a:cubicBezTo>
                <a:cubicBezTo>
                  <a:pt x="599" y="156"/>
                  <a:pt x="604" y="162"/>
                  <a:pt x="607" y="159"/>
                </a:cubicBezTo>
                <a:cubicBezTo>
                  <a:pt x="609" y="164"/>
                  <a:pt x="612" y="158"/>
                  <a:pt x="613" y="162"/>
                </a:cubicBezTo>
                <a:cubicBezTo>
                  <a:pt x="620" y="163"/>
                  <a:pt x="624" y="157"/>
                  <a:pt x="629" y="157"/>
                </a:cubicBezTo>
                <a:cubicBezTo>
                  <a:pt x="628" y="150"/>
                  <a:pt x="619" y="159"/>
                  <a:pt x="614" y="155"/>
                </a:cubicBezTo>
                <a:cubicBezTo>
                  <a:pt x="612" y="157"/>
                  <a:pt x="608" y="155"/>
                  <a:pt x="604" y="156"/>
                </a:cubicBezTo>
                <a:cubicBezTo>
                  <a:pt x="601" y="158"/>
                  <a:pt x="598" y="154"/>
                  <a:pt x="597" y="158"/>
                </a:cubicBezTo>
                <a:cubicBezTo>
                  <a:pt x="595" y="157"/>
                  <a:pt x="594" y="155"/>
                  <a:pt x="593" y="154"/>
                </a:cubicBezTo>
                <a:cubicBezTo>
                  <a:pt x="589" y="162"/>
                  <a:pt x="586" y="150"/>
                  <a:pt x="580" y="154"/>
                </a:cubicBezTo>
                <a:cubicBezTo>
                  <a:pt x="576" y="153"/>
                  <a:pt x="570" y="155"/>
                  <a:pt x="566" y="153"/>
                </a:cubicBezTo>
                <a:cubicBezTo>
                  <a:pt x="568" y="155"/>
                  <a:pt x="565" y="155"/>
                  <a:pt x="564" y="157"/>
                </a:cubicBezTo>
                <a:cubicBezTo>
                  <a:pt x="556" y="152"/>
                  <a:pt x="556" y="152"/>
                  <a:pt x="556" y="152"/>
                </a:cubicBezTo>
                <a:cubicBezTo>
                  <a:pt x="553" y="155"/>
                  <a:pt x="553" y="155"/>
                  <a:pt x="553" y="155"/>
                </a:cubicBezTo>
                <a:cubicBezTo>
                  <a:pt x="553" y="153"/>
                  <a:pt x="549" y="154"/>
                  <a:pt x="548" y="153"/>
                </a:cubicBezTo>
                <a:cubicBezTo>
                  <a:pt x="546" y="153"/>
                  <a:pt x="542" y="152"/>
                  <a:pt x="542" y="153"/>
                </a:cubicBezTo>
                <a:cubicBezTo>
                  <a:pt x="539" y="151"/>
                  <a:pt x="539" y="151"/>
                  <a:pt x="539" y="151"/>
                </a:cubicBezTo>
                <a:cubicBezTo>
                  <a:pt x="536" y="150"/>
                  <a:pt x="536" y="152"/>
                  <a:pt x="534" y="154"/>
                </a:cubicBezTo>
                <a:cubicBezTo>
                  <a:pt x="531" y="152"/>
                  <a:pt x="527" y="152"/>
                  <a:pt x="524" y="151"/>
                </a:cubicBezTo>
                <a:cubicBezTo>
                  <a:pt x="523" y="153"/>
                  <a:pt x="516" y="148"/>
                  <a:pt x="516" y="153"/>
                </a:cubicBezTo>
                <a:cubicBezTo>
                  <a:pt x="514" y="152"/>
                  <a:pt x="512" y="150"/>
                  <a:pt x="510" y="149"/>
                </a:cubicBezTo>
                <a:cubicBezTo>
                  <a:pt x="515" y="146"/>
                  <a:pt x="520" y="151"/>
                  <a:pt x="524" y="147"/>
                </a:cubicBezTo>
                <a:cubicBezTo>
                  <a:pt x="526" y="149"/>
                  <a:pt x="530" y="146"/>
                  <a:pt x="533" y="149"/>
                </a:cubicBezTo>
                <a:cubicBezTo>
                  <a:pt x="534" y="147"/>
                  <a:pt x="534" y="147"/>
                  <a:pt x="534" y="147"/>
                </a:cubicBezTo>
                <a:cubicBezTo>
                  <a:pt x="535" y="147"/>
                  <a:pt x="536" y="148"/>
                  <a:pt x="537" y="148"/>
                </a:cubicBezTo>
                <a:cubicBezTo>
                  <a:pt x="560" y="148"/>
                  <a:pt x="560" y="148"/>
                  <a:pt x="560" y="148"/>
                </a:cubicBezTo>
                <a:cubicBezTo>
                  <a:pt x="566" y="150"/>
                  <a:pt x="571" y="148"/>
                  <a:pt x="576" y="148"/>
                </a:cubicBezTo>
                <a:cubicBezTo>
                  <a:pt x="578" y="148"/>
                  <a:pt x="579" y="147"/>
                  <a:pt x="578" y="146"/>
                </a:cubicBezTo>
                <a:cubicBezTo>
                  <a:pt x="566" y="146"/>
                  <a:pt x="566" y="146"/>
                  <a:pt x="566" y="146"/>
                </a:cubicBezTo>
                <a:cubicBezTo>
                  <a:pt x="556" y="144"/>
                  <a:pt x="543" y="146"/>
                  <a:pt x="534" y="144"/>
                </a:cubicBezTo>
                <a:cubicBezTo>
                  <a:pt x="529" y="147"/>
                  <a:pt x="526" y="143"/>
                  <a:pt x="522" y="143"/>
                </a:cubicBezTo>
                <a:cubicBezTo>
                  <a:pt x="523" y="142"/>
                  <a:pt x="523" y="142"/>
                  <a:pt x="523" y="142"/>
                </a:cubicBezTo>
                <a:cubicBezTo>
                  <a:pt x="525" y="142"/>
                  <a:pt x="526" y="142"/>
                  <a:pt x="527" y="143"/>
                </a:cubicBezTo>
                <a:cubicBezTo>
                  <a:pt x="528" y="141"/>
                  <a:pt x="528" y="141"/>
                  <a:pt x="528" y="141"/>
                </a:cubicBezTo>
                <a:cubicBezTo>
                  <a:pt x="531" y="140"/>
                  <a:pt x="531" y="142"/>
                  <a:pt x="534" y="143"/>
                </a:cubicBezTo>
                <a:cubicBezTo>
                  <a:pt x="535" y="141"/>
                  <a:pt x="537" y="143"/>
                  <a:pt x="539" y="142"/>
                </a:cubicBezTo>
                <a:cubicBezTo>
                  <a:pt x="541" y="141"/>
                  <a:pt x="545" y="140"/>
                  <a:pt x="544" y="138"/>
                </a:cubicBezTo>
                <a:cubicBezTo>
                  <a:pt x="545" y="138"/>
                  <a:pt x="546" y="138"/>
                  <a:pt x="546" y="138"/>
                </a:cubicBezTo>
                <a:cubicBezTo>
                  <a:pt x="546" y="139"/>
                  <a:pt x="546" y="140"/>
                  <a:pt x="546" y="141"/>
                </a:cubicBezTo>
                <a:cubicBezTo>
                  <a:pt x="551" y="143"/>
                  <a:pt x="555" y="142"/>
                  <a:pt x="560" y="142"/>
                </a:cubicBezTo>
                <a:cubicBezTo>
                  <a:pt x="560" y="139"/>
                  <a:pt x="565" y="141"/>
                  <a:pt x="567" y="139"/>
                </a:cubicBezTo>
                <a:cubicBezTo>
                  <a:pt x="572" y="139"/>
                  <a:pt x="578" y="141"/>
                  <a:pt x="583" y="139"/>
                </a:cubicBezTo>
                <a:cubicBezTo>
                  <a:pt x="581" y="137"/>
                  <a:pt x="581" y="137"/>
                  <a:pt x="581" y="137"/>
                </a:cubicBezTo>
                <a:cubicBezTo>
                  <a:pt x="582" y="136"/>
                  <a:pt x="582" y="136"/>
                  <a:pt x="582" y="136"/>
                </a:cubicBezTo>
                <a:cubicBezTo>
                  <a:pt x="586" y="136"/>
                  <a:pt x="589" y="136"/>
                  <a:pt x="591" y="137"/>
                </a:cubicBezTo>
                <a:cubicBezTo>
                  <a:pt x="590" y="138"/>
                  <a:pt x="588" y="136"/>
                  <a:pt x="588" y="138"/>
                </a:cubicBezTo>
                <a:cubicBezTo>
                  <a:pt x="588" y="139"/>
                  <a:pt x="589" y="140"/>
                  <a:pt x="590" y="140"/>
                </a:cubicBezTo>
                <a:cubicBezTo>
                  <a:pt x="592" y="139"/>
                  <a:pt x="595" y="139"/>
                  <a:pt x="597" y="139"/>
                </a:cubicBezTo>
                <a:cubicBezTo>
                  <a:pt x="600" y="141"/>
                  <a:pt x="600" y="139"/>
                  <a:pt x="603" y="139"/>
                </a:cubicBezTo>
                <a:cubicBezTo>
                  <a:pt x="604" y="134"/>
                  <a:pt x="611" y="142"/>
                  <a:pt x="612" y="136"/>
                </a:cubicBezTo>
                <a:cubicBezTo>
                  <a:pt x="616" y="137"/>
                  <a:pt x="620" y="133"/>
                  <a:pt x="624" y="137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4" y="133"/>
                  <a:pt x="626" y="132"/>
                  <a:pt x="628" y="133"/>
                </a:cubicBezTo>
                <a:cubicBezTo>
                  <a:pt x="630" y="132"/>
                  <a:pt x="630" y="131"/>
                  <a:pt x="629" y="130"/>
                </a:cubicBezTo>
                <a:cubicBezTo>
                  <a:pt x="632" y="128"/>
                  <a:pt x="630" y="122"/>
                  <a:pt x="635" y="125"/>
                </a:cubicBezTo>
                <a:cubicBezTo>
                  <a:pt x="639" y="124"/>
                  <a:pt x="635" y="121"/>
                  <a:pt x="637" y="120"/>
                </a:cubicBezTo>
                <a:cubicBezTo>
                  <a:pt x="636" y="119"/>
                  <a:pt x="635" y="116"/>
                  <a:pt x="633" y="117"/>
                </a:cubicBezTo>
                <a:cubicBezTo>
                  <a:pt x="631" y="119"/>
                  <a:pt x="635" y="119"/>
                  <a:pt x="634" y="122"/>
                </a:cubicBezTo>
                <a:cubicBezTo>
                  <a:pt x="635" y="124"/>
                  <a:pt x="631" y="123"/>
                  <a:pt x="629" y="124"/>
                </a:cubicBezTo>
                <a:cubicBezTo>
                  <a:pt x="627" y="123"/>
                  <a:pt x="630" y="122"/>
                  <a:pt x="629" y="121"/>
                </a:cubicBezTo>
                <a:cubicBezTo>
                  <a:pt x="622" y="121"/>
                  <a:pt x="622" y="121"/>
                  <a:pt x="622" y="121"/>
                </a:cubicBezTo>
                <a:cubicBezTo>
                  <a:pt x="619" y="121"/>
                  <a:pt x="613" y="119"/>
                  <a:pt x="612" y="123"/>
                </a:cubicBezTo>
                <a:cubicBezTo>
                  <a:pt x="612" y="123"/>
                  <a:pt x="611" y="122"/>
                  <a:pt x="611" y="122"/>
                </a:cubicBezTo>
                <a:cubicBezTo>
                  <a:pt x="610" y="120"/>
                  <a:pt x="607" y="121"/>
                  <a:pt x="605" y="121"/>
                </a:cubicBezTo>
                <a:cubicBezTo>
                  <a:pt x="600" y="119"/>
                  <a:pt x="597" y="123"/>
                  <a:pt x="593" y="124"/>
                </a:cubicBezTo>
                <a:cubicBezTo>
                  <a:pt x="591" y="122"/>
                  <a:pt x="588" y="120"/>
                  <a:pt x="585" y="121"/>
                </a:cubicBezTo>
                <a:cubicBezTo>
                  <a:pt x="582" y="123"/>
                  <a:pt x="578" y="121"/>
                  <a:pt x="575" y="122"/>
                </a:cubicBezTo>
                <a:cubicBezTo>
                  <a:pt x="572" y="120"/>
                  <a:pt x="567" y="121"/>
                  <a:pt x="565" y="118"/>
                </a:cubicBezTo>
                <a:cubicBezTo>
                  <a:pt x="564" y="118"/>
                  <a:pt x="562" y="119"/>
                  <a:pt x="562" y="118"/>
                </a:cubicBezTo>
                <a:cubicBezTo>
                  <a:pt x="561" y="116"/>
                  <a:pt x="562" y="114"/>
                  <a:pt x="564" y="114"/>
                </a:cubicBezTo>
                <a:cubicBezTo>
                  <a:pt x="567" y="117"/>
                  <a:pt x="572" y="114"/>
                  <a:pt x="575" y="117"/>
                </a:cubicBezTo>
                <a:cubicBezTo>
                  <a:pt x="576" y="116"/>
                  <a:pt x="577" y="116"/>
                  <a:pt x="578" y="116"/>
                </a:cubicBezTo>
                <a:cubicBezTo>
                  <a:pt x="580" y="117"/>
                  <a:pt x="583" y="114"/>
                  <a:pt x="585" y="116"/>
                </a:cubicBezTo>
                <a:cubicBezTo>
                  <a:pt x="589" y="116"/>
                  <a:pt x="593" y="116"/>
                  <a:pt x="593" y="112"/>
                </a:cubicBezTo>
                <a:cubicBezTo>
                  <a:pt x="595" y="111"/>
                  <a:pt x="597" y="112"/>
                  <a:pt x="600" y="112"/>
                </a:cubicBezTo>
                <a:cubicBezTo>
                  <a:pt x="601" y="112"/>
                  <a:pt x="604" y="114"/>
                  <a:pt x="601" y="115"/>
                </a:cubicBezTo>
                <a:cubicBezTo>
                  <a:pt x="607" y="116"/>
                  <a:pt x="607" y="116"/>
                  <a:pt x="607" y="116"/>
                </a:cubicBezTo>
                <a:cubicBezTo>
                  <a:pt x="604" y="117"/>
                  <a:pt x="604" y="117"/>
                  <a:pt x="604" y="117"/>
                </a:cubicBezTo>
                <a:cubicBezTo>
                  <a:pt x="606" y="117"/>
                  <a:pt x="608" y="115"/>
                  <a:pt x="609" y="117"/>
                </a:cubicBezTo>
                <a:cubicBezTo>
                  <a:pt x="610" y="116"/>
                  <a:pt x="610" y="115"/>
                  <a:pt x="610" y="115"/>
                </a:cubicBezTo>
                <a:cubicBezTo>
                  <a:pt x="611" y="113"/>
                  <a:pt x="614" y="111"/>
                  <a:pt x="616" y="113"/>
                </a:cubicBezTo>
                <a:cubicBezTo>
                  <a:pt x="619" y="113"/>
                  <a:pt x="620" y="111"/>
                  <a:pt x="622" y="111"/>
                </a:cubicBezTo>
                <a:cubicBezTo>
                  <a:pt x="624" y="111"/>
                  <a:pt x="622" y="112"/>
                  <a:pt x="623" y="113"/>
                </a:cubicBezTo>
                <a:cubicBezTo>
                  <a:pt x="624" y="110"/>
                  <a:pt x="627" y="112"/>
                  <a:pt x="629" y="112"/>
                </a:cubicBezTo>
                <a:cubicBezTo>
                  <a:pt x="630" y="110"/>
                  <a:pt x="635" y="112"/>
                  <a:pt x="634" y="109"/>
                </a:cubicBezTo>
                <a:cubicBezTo>
                  <a:pt x="639" y="107"/>
                  <a:pt x="635" y="103"/>
                  <a:pt x="634" y="101"/>
                </a:cubicBezTo>
                <a:cubicBezTo>
                  <a:pt x="631" y="101"/>
                  <a:pt x="628" y="105"/>
                  <a:pt x="626" y="106"/>
                </a:cubicBezTo>
                <a:cubicBezTo>
                  <a:pt x="624" y="106"/>
                  <a:pt x="626" y="105"/>
                  <a:pt x="625" y="104"/>
                </a:cubicBezTo>
                <a:cubicBezTo>
                  <a:pt x="620" y="107"/>
                  <a:pt x="620" y="107"/>
                  <a:pt x="620" y="107"/>
                </a:cubicBezTo>
                <a:cubicBezTo>
                  <a:pt x="617" y="105"/>
                  <a:pt x="617" y="105"/>
                  <a:pt x="617" y="105"/>
                </a:cubicBezTo>
                <a:cubicBezTo>
                  <a:pt x="612" y="103"/>
                  <a:pt x="612" y="111"/>
                  <a:pt x="606" y="109"/>
                </a:cubicBezTo>
                <a:cubicBezTo>
                  <a:pt x="604" y="109"/>
                  <a:pt x="604" y="109"/>
                  <a:pt x="604" y="108"/>
                </a:cubicBezTo>
                <a:cubicBezTo>
                  <a:pt x="596" y="111"/>
                  <a:pt x="588" y="108"/>
                  <a:pt x="580" y="108"/>
                </a:cubicBezTo>
                <a:cubicBezTo>
                  <a:pt x="578" y="107"/>
                  <a:pt x="578" y="105"/>
                  <a:pt x="577" y="104"/>
                </a:cubicBezTo>
                <a:cubicBezTo>
                  <a:pt x="576" y="103"/>
                  <a:pt x="574" y="103"/>
                  <a:pt x="573" y="104"/>
                </a:cubicBezTo>
                <a:cubicBezTo>
                  <a:pt x="572" y="103"/>
                  <a:pt x="572" y="103"/>
                  <a:pt x="572" y="103"/>
                </a:cubicBezTo>
                <a:cubicBezTo>
                  <a:pt x="576" y="98"/>
                  <a:pt x="581" y="105"/>
                  <a:pt x="587" y="102"/>
                </a:cubicBezTo>
                <a:cubicBezTo>
                  <a:pt x="591" y="105"/>
                  <a:pt x="594" y="99"/>
                  <a:pt x="599" y="101"/>
                </a:cubicBezTo>
                <a:cubicBezTo>
                  <a:pt x="604" y="105"/>
                  <a:pt x="608" y="99"/>
                  <a:pt x="614" y="102"/>
                </a:cubicBezTo>
                <a:cubicBezTo>
                  <a:pt x="615" y="98"/>
                  <a:pt x="622" y="99"/>
                  <a:pt x="626" y="98"/>
                </a:cubicBezTo>
                <a:cubicBezTo>
                  <a:pt x="629" y="100"/>
                  <a:pt x="632" y="98"/>
                  <a:pt x="635" y="96"/>
                </a:cubicBezTo>
                <a:cubicBezTo>
                  <a:pt x="632" y="93"/>
                  <a:pt x="630" y="99"/>
                  <a:pt x="628" y="96"/>
                </a:cubicBezTo>
                <a:cubicBezTo>
                  <a:pt x="627" y="95"/>
                  <a:pt x="629" y="94"/>
                  <a:pt x="629" y="93"/>
                </a:cubicBezTo>
                <a:cubicBezTo>
                  <a:pt x="621" y="96"/>
                  <a:pt x="613" y="93"/>
                  <a:pt x="606" y="98"/>
                </a:cubicBezTo>
                <a:cubicBezTo>
                  <a:pt x="603" y="97"/>
                  <a:pt x="603" y="94"/>
                  <a:pt x="600" y="95"/>
                </a:cubicBezTo>
                <a:cubicBezTo>
                  <a:pt x="600" y="95"/>
                  <a:pt x="600" y="96"/>
                  <a:pt x="601" y="96"/>
                </a:cubicBezTo>
                <a:cubicBezTo>
                  <a:pt x="601" y="96"/>
                  <a:pt x="602" y="97"/>
                  <a:pt x="601" y="98"/>
                </a:cubicBezTo>
                <a:cubicBezTo>
                  <a:pt x="598" y="99"/>
                  <a:pt x="595" y="98"/>
                  <a:pt x="594" y="96"/>
                </a:cubicBezTo>
                <a:cubicBezTo>
                  <a:pt x="591" y="100"/>
                  <a:pt x="588" y="94"/>
                  <a:pt x="585" y="96"/>
                </a:cubicBezTo>
                <a:cubicBezTo>
                  <a:pt x="580" y="95"/>
                  <a:pt x="576" y="95"/>
                  <a:pt x="572" y="95"/>
                </a:cubicBezTo>
                <a:cubicBezTo>
                  <a:pt x="568" y="91"/>
                  <a:pt x="564" y="99"/>
                  <a:pt x="560" y="94"/>
                </a:cubicBezTo>
                <a:cubicBezTo>
                  <a:pt x="548" y="93"/>
                  <a:pt x="537" y="93"/>
                  <a:pt x="525" y="93"/>
                </a:cubicBezTo>
                <a:cubicBezTo>
                  <a:pt x="520" y="87"/>
                  <a:pt x="516" y="96"/>
                  <a:pt x="510" y="92"/>
                </a:cubicBezTo>
                <a:cubicBezTo>
                  <a:pt x="507" y="91"/>
                  <a:pt x="504" y="94"/>
                  <a:pt x="500" y="91"/>
                </a:cubicBezTo>
                <a:cubicBezTo>
                  <a:pt x="495" y="95"/>
                  <a:pt x="488" y="91"/>
                  <a:pt x="482" y="92"/>
                </a:cubicBezTo>
                <a:cubicBezTo>
                  <a:pt x="476" y="90"/>
                  <a:pt x="471" y="93"/>
                  <a:pt x="465" y="93"/>
                </a:cubicBezTo>
                <a:cubicBezTo>
                  <a:pt x="462" y="90"/>
                  <a:pt x="459" y="92"/>
                  <a:pt x="456" y="92"/>
                </a:cubicBezTo>
                <a:cubicBezTo>
                  <a:pt x="455" y="89"/>
                  <a:pt x="452" y="94"/>
                  <a:pt x="451" y="91"/>
                </a:cubicBezTo>
                <a:cubicBezTo>
                  <a:pt x="446" y="93"/>
                  <a:pt x="441" y="89"/>
                  <a:pt x="436" y="91"/>
                </a:cubicBezTo>
                <a:cubicBezTo>
                  <a:pt x="433" y="90"/>
                  <a:pt x="428" y="94"/>
                  <a:pt x="426" y="91"/>
                </a:cubicBezTo>
                <a:cubicBezTo>
                  <a:pt x="406" y="91"/>
                  <a:pt x="386" y="90"/>
                  <a:pt x="366" y="91"/>
                </a:cubicBezTo>
                <a:cubicBezTo>
                  <a:pt x="359" y="88"/>
                  <a:pt x="351" y="90"/>
                  <a:pt x="344" y="89"/>
                </a:cubicBezTo>
                <a:cubicBezTo>
                  <a:pt x="339" y="91"/>
                  <a:pt x="332" y="91"/>
                  <a:pt x="327" y="90"/>
                </a:cubicBezTo>
                <a:cubicBezTo>
                  <a:pt x="327" y="89"/>
                  <a:pt x="327" y="89"/>
                  <a:pt x="327" y="89"/>
                </a:cubicBezTo>
                <a:cubicBezTo>
                  <a:pt x="330" y="89"/>
                  <a:pt x="330" y="89"/>
                  <a:pt x="330" y="89"/>
                </a:cubicBezTo>
                <a:cubicBezTo>
                  <a:pt x="333" y="87"/>
                  <a:pt x="337" y="87"/>
                  <a:pt x="342" y="87"/>
                </a:cubicBezTo>
                <a:cubicBezTo>
                  <a:pt x="345" y="90"/>
                  <a:pt x="351" y="86"/>
                  <a:pt x="356" y="87"/>
                </a:cubicBezTo>
                <a:cubicBezTo>
                  <a:pt x="358" y="87"/>
                  <a:pt x="362" y="89"/>
                  <a:pt x="365" y="86"/>
                </a:cubicBezTo>
                <a:cubicBezTo>
                  <a:pt x="366" y="87"/>
                  <a:pt x="369" y="85"/>
                  <a:pt x="370" y="87"/>
                </a:cubicBezTo>
                <a:cubicBezTo>
                  <a:pt x="376" y="87"/>
                  <a:pt x="380" y="90"/>
                  <a:pt x="386" y="87"/>
                </a:cubicBezTo>
                <a:cubicBezTo>
                  <a:pt x="395" y="88"/>
                  <a:pt x="405" y="90"/>
                  <a:pt x="413" y="88"/>
                </a:cubicBezTo>
                <a:cubicBezTo>
                  <a:pt x="416" y="89"/>
                  <a:pt x="419" y="85"/>
                  <a:pt x="421" y="88"/>
                </a:cubicBezTo>
                <a:cubicBezTo>
                  <a:pt x="427" y="88"/>
                  <a:pt x="434" y="87"/>
                  <a:pt x="439" y="88"/>
                </a:cubicBezTo>
                <a:cubicBezTo>
                  <a:pt x="449" y="87"/>
                  <a:pt x="455" y="88"/>
                  <a:pt x="465" y="88"/>
                </a:cubicBezTo>
                <a:cubicBezTo>
                  <a:pt x="467" y="86"/>
                  <a:pt x="467" y="86"/>
                  <a:pt x="467" y="86"/>
                </a:cubicBezTo>
                <a:cubicBezTo>
                  <a:pt x="468" y="86"/>
                  <a:pt x="469" y="86"/>
                  <a:pt x="469" y="87"/>
                </a:cubicBezTo>
                <a:cubicBezTo>
                  <a:pt x="472" y="87"/>
                  <a:pt x="474" y="89"/>
                  <a:pt x="476" y="88"/>
                </a:cubicBezTo>
                <a:cubicBezTo>
                  <a:pt x="480" y="90"/>
                  <a:pt x="487" y="88"/>
                  <a:pt x="490" y="89"/>
                </a:cubicBezTo>
                <a:cubicBezTo>
                  <a:pt x="495" y="86"/>
                  <a:pt x="504" y="91"/>
                  <a:pt x="508" y="87"/>
                </a:cubicBezTo>
                <a:cubicBezTo>
                  <a:pt x="511" y="90"/>
                  <a:pt x="515" y="85"/>
                  <a:pt x="519" y="88"/>
                </a:cubicBezTo>
                <a:cubicBezTo>
                  <a:pt x="525" y="88"/>
                  <a:pt x="531" y="87"/>
                  <a:pt x="537" y="89"/>
                </a:cubicBezTo>
                <a:cubicBezTo>
                  <a:pt x="540" y="88"/>
                  <a:pt x="544" y="88"/>
                  <a:pt x="547" y="89"/>
                </a:cubicBezTo>
                <a:cubicBezTo>
                  <a:pt x="549" y="86"/>
                  <a:pt x="551" y="90"/>
                  <a:pt x="555" y="88"/>
                </a:cubicBezTo>
                <a:cubicBezTo>
                  <a:pt x="555" y="88"/>
                  <a:pt x="554" y="87"/>
                  <a:pt x="555" y="87"/>
                </a:cubicBezTo>
                <a:cubicBezTo>
                  <a:pt x="557" y="88"/>
                  <a:pt x="557" y="88"/>
                  <a:pt x="557" y="88"/>
                </a:cubicBezTo>
                <a:cubicBezTo>
                  <a:pt x="559" y="83"/>
                  <a:pt x="559" y="83"/>
                  <a:pt x="559" y="83"/>
                </a:cubicBezTo>
                <a:cubicBezTo>
                  <a:pt x="563" y="83"/>
                  <a:pt x="563" y="86"/>
                  <a:pt x="566" y="86"/>
                </a:cubicBezTo>
                <a:cubicBezTo>
                  <a:pt x="567" y="84"/>
                  <a:pt x="568" y="83"/>
                  <a:pt x="572" y="82"/>
                </a:cubicBezTo>
                <a:cubicBezTo>
                  <a:pt x="573" y="83"/>
                  <a:pt x="574" y="84"/>
                  <a:pt x="575" y="85"/>
                </a:cubicBezTo>
                <a:cubicBezTo>
                  <a:pt x="570" y="85"/>
                  <a:pt x="570" y="85"/>
                  <a:pt x="570" y="85"/>
                </a:cubicBezTo>
                <a:cubicBezTo>
                  <a:pt x="571" y="87"/>
                  <a:pt x="571" y="87"/>
                  <a:pt x="571" y="87"/>
                </a:cubicBezTo>
                <a:cubicBezTo>
                  <a:pt x="578" y="87"/>
                  <a:pt x="585" y="88"/>
                  <a:pt x="592" y="86"/>
                </a:cubicBezTo>
                <a:cubicBezTo>
                  <a:pt x="593" y="86"/>
                  <a:pt x="592" y="86"/>
                  <a:pt x="591" y="85"/>
                </a:cubicBezTo>
                <a:cubicBezTo>
                  <a:pt x="592" y="84"/>
                  <a:pt x="594" y="85"/>
                  <a:pt x="595" y="85"/>
                </a:cubicBezTo>
                <a:cubicBezTo>
                  <a:pt x="594" y="82"/>
                  <a:pt x="598" y="81"/>
                  <a:pt x="600" y="79"/>
                </a:cubicBezTo>
                <a:cubicBezTo>
                  <a:pt x="599" y="76"/>
                  <a:pt x="598" y="80"/>
                  <a:pt x="596" y="78"/>
                </a:cubicBezTo>
                <a:cubicBezTo>
                  <a:pt x="597" y="75"/>
                  <a:pt x="603" y="76"/>
                  <a:pt x="606" y="75"/>
                </a:cubicBezTo>
                <a:cubicBezTo>
                  <a:pt x="615" y="74"/>
                  <a:pt x="623" y="77"/>
                  <a:pt x="630" y="73"/>
                </a:cubicBezTo>
                <a:cubicBezTo>
                  <a:pt x="634" y="73"/>
                  <a:pt x="636" y="70"/>
                  <a:pt x="639" y="70"/>
                </a:cubicBezTo>
                <a:cubicBezTo>
                  <a:pt x="640" y="72"/>
                  <a:pt x="637" y="73"/>
                  <a:pt x="636" y="73"/>
                </a:cubicBezTo>
                <a:cubicBezTo>
                  <a:pt x="632" y="72"/>
                  <a:pt x="633" y="78"/>
                  <a:pt x="628" y="77"/>
                </a:cubicBezTo>
                <a:cubicBezTo>
                  <a:pt x="631" y="78"/>
                  <a:pt x="634" y="77"/>
                  <a:pt x="636" y="76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5" y="75"/>
                  <a:pt x="633" y="75"/>
                  <a:pt x="634" y="74"/>
                </a:cubicBezTo>
                <a:cubicBezTo>
                  <a:pt x="639" y="71"/>
                  <a:pt x="638" y="79"/>
                  <a:pt x="642" y="76"/>
                </a:cubicBezTo>
                <a:cubicBezTo>
                  <a:pt x="639" y="72"/>
                  <a:pt x="646" y="73"/>
                  <a:pt x="646" y="70"/>
                </a:cubicBezTo>
                <a:cubicBezTo>
                  <a:pt x="644" y="70"/>
                  <a:pt x="642" y="70"/>
                  <a:pt x="640" y="70"/>
                </a:cubicBezTo>
                <a:cubicBezTo>
                  <a:pt x="642" y="68"/>
                  <a:pt x="638" y="67"/>
                  <a:pt x="641" y="65"/>
                </a:cubicBezTo>
                <a:close/>
                <a:moveTo>
                  <a:pt x="59" y="28"/>
                </a:moveTo>
                <a:cubicBezTo>
                  <a:pt x="71" y="27"/>
                  <a:pt x="71" y="27"/>
                  <a:pt x="71" y="27"/>
                </a:cubicBezTo>
                <a:cubicBezTo>
                  <a:pt x="73" y="27"/>
                  <a:pt x="73" y="28"/>
                  <a:pt x="75" y="27"/>
                </a:cubicBezTo>
                <a:lnTo>
                  <a:pt x="59" y="28"/>
                </a:lnTo>
                <a:close/>
                <a:moveTo>
                  <a:pt x="78" y="27"/>
                </a:moveTo>
                <a:cubicBezTo>
                  <a:pt x="80" y="28"/>
                  <a:pt x="83" y="27"/>
                  <a:pt x="85" y="27"/>
                </a:cubicBezTo>
                <a:cubicBezTo>
                  <a:pt x="83" y="28"/>
                  <a:pt x="80" y="29"/>
                  <a:pt x="78" y="27"/>
                </a:cubicBezTo>
                <a:close/>
                <a:moveTo>
                  <a:pt x="104" y="28"/>
                </a:moveTo>
                <a:cubicBezTo>
                  <a:pt x="105" y="27"/>
                  <a:pt x="107" y="27"/>
                  <a:pt x="108" y="27"/>
                </a:cubicBezTo>
                <a:cubicBezTo>
                  <a:pt x="108" y="29"/>
                  <a:pt x="105" y="28"/>
                  <a:pt x="104" y="28"/>
                </a:cubicBezTo>
                <a:close/>
                <a:moveTo>
                  <a:pt x="632" y="256"/>
                </a:moveTo>
                <a:cubicBezTo>
                  <a:pt x="630" y="253"/>
                  <a:pt x="625" y="259"/>
                  <a:pt x="624" y="255"/>
                </a:cubicBezTo>
                <a:cubicBezTo>
                  <a:pt x="628" y="258"/>
                  <a:pt x="628" y="252"/>
                  <a:pt x="632" y="256"/>
                </a:cubicBezTo>
                <a:close/>
                <a:moveTo>
                  <a:pt x="610" y="237"/>
                </a:moveTo>
                <a:cubicBezTo>
                  <a:pt x="607" y="239"/>
                  <a:pt x="603" y="237"/>
                  <a:pt x="598" y="237"/>
                </a:cubicBezTo>
                <a:cubicBezTo>
                  <a:pt x="602" y="235"/>
                  <a:pt x="606" y="237"/>
                  <a:pt x="610" y="237"/>
                </a:cubicBezTo>
                <a:close/>
                <a:moveTo>
                  <a:pt x="597" y="204"/>
                </a:moveTo>
                <a:cubicBezTo>
                  <a:pt x="598" y="205"/>
                  <a:pt x="601" y="206"/>
                  <a:pt x="603" y="206"/>
                </a:cubicBezTo>
                <a:cubicBezTo>
                  <a:pt x="605" y="206"/>
                  <a:pt x="603" y="205"/>
                  <a:pt x="603" y="204"/>
                </a:cubicBezTo>
                <a:cubicBezTo>
                  <a:pt x="606" y="204"/>
                  <a:pt x="605" y="207"/>
                  <a:pt x="609" y="206"/>
                </a:cubicBezTo>
                <a:cubicBezTo>
                  <a:pt x="605" y="208"/>
                  <a:pt x="599" y="208"/>
                  <a:pt x="594" y="207"/>
                </a:cubicBezTo>
                <a:cubicBezTo>
                  <a:pt x="596" y="206"/>
                  <a:pt x="596" y="205"/>
                  <a:pt x="597" y="204"/>
                </a:cubicBezTo>
                <a:close/>
                <a:moveTo>
                  <a:pt x="604" y="209"/>
                </a:moveTo>
                <a:cubicBezTo>
                  <a:pt x="607" y="208"/>
                  <a:pt x="610" y="213"/>
                  <a:pt x="612" y="210"/>
                </a:cubicBezTo>
                <a:cubicBezTo>
                  <a:pt x="613" y="210"/>
                  <a:pt x="614" y="210"/>
                  <a:pt x="615" y="211"/>
                </a:cubicBezTo>
                <a:cubicBezTo>
                  <a:pt x="610" y="213"/>
                  <a:pt x="602" y="210"/>
                  <a:pt x="597" y="213"/>
                </a:cubicBezTo>
                <a:cubicBezTo>
                  <a:pt x="594" y="212"/>
                  <a:pt x="594" y="212"/>
                  <a:pt x="594" y="212"/>
                </a:cubicBezTo>
                <a:cubicBezTo>
                  <a:pt x="596" y="206"/>
                  <a:pt x="601" y="212"/>
                  <a:pt x="604" y="209"/>
                </a:cubicBezTo>
                <a:close/>
                <a:moveTo>
                  <a:pt x="573" y="234"/>
                </a:moveTo>
                <a:cubicBezTo>
                  <a:pt x="574" y="232"/>
                  <a:pt x="571" y="232"/>
                  <a:pt x="572" y="231"/>
                </a:cubicBezTo>
                <a:cubicBezTo>
                  <a:pt x="574" y="232"/>
                  <a:pt x="578" y="230"/>
                  <a:pt x="579" y="233"/>
                </a:cubicBezTo>
                <a:cubicBezTo>
                  <a:pt x="577" y="235"/>
                  <a:pt x="575" y="233"/>
                  <a:pt x="573" y="234"/>
                </a:cubicBezTo>
                <a:close/>
                <a:moveTo>
                  <a:pt x="583" y="230"/>
                </a:moveTo>
                <a:cubicBezTo>
                  <a:pt x="583" y="230"/>
                  <a:pt x="579" y="228"/>
                  <a:pt x="581" y="227"/>
                </a:cubicBezTo>
                <a:cubicBezTo>
                  <a:pt x="583" y="227"/>
                  <a:pt x="585" y="228"/>
                  <a:pt x="583" y="230"/>
                </a:cubicBezTo>
                <a:close/>
                <a:moveTo>
                  <a:pt x="582" y="226"/>
                </a:moveTo>
                <a:cubicBezTo>
                  <a:pt x="581" y="226"/>
                  <a:pt x="582" y="225"/>
                  <a:pt x="580" y="224"/>
                </a:cubicBezTo>
                <a:cubicBezTo>
                  <a:pt x="582" y="224"/>
                  <a:pt x="584" y="223"/>
                  <a:pt x="585" y="224"/>
                </a:cubicBezTo>
                <a:cubicBezTo>
                  <a:pt x="585" y="226"/>
                  <a:pt x="583" y="226"/>
                  <a:pt x="582" y="226"/>
                </a:cubicBezTo>
                <a:close/>
                <a:moveTo>
                  <a:pt x="589" y="205"/>
                </a:moveTo>
                <a:cubicBezTo>
                  <a:pt x="590" y="206"/>
                  <a:pt x="590" y="207"/>
                  <a:pt x="588" y="208"/>
                </a:cubicBezTo>
                <a:cubicBezTo>
                  <a:pt x="586" y="207"/>
                  <a:pt x="584" y="207"/>
                  <a:pt x="582" y="206"/>
                </a:cubicBezTo>
                <a:cubicBezTo>
                  <a:pt x="586" y="207"/>
                  <a:pt x="586" y="204"/>
                  <a:pt x="589" y="205"/>
                </a:cubicBezTo>
                <a:close/>
                <a:moveTo>
                  <a:pt x="578" y="205"/>
                </a:moveTo>
                <a:cubicBezTo>
                  <a:pt x="581" y="207"/>
                  <a:pt x="581" y="207"/>
                  <a:pt x="581" y="207"/>
                </a:cubicBezTo>
                <a:cubicBezTo>
                  <a:pt x="578" y="207"/>
                  <a:pt x="578" y="207"/>
                  <a:pt x="578" y="207"/>
                </a:cubicBezTo>
                <a:lnTo>
                  <a:pt x="578" y="205"/>
                </a:lnTo>
                <a:close/>
                <a:moveTo>
                  <a:pt x="574" y="209"/>
                </a:moveTo>
                <a:cubicBezTo>
                  <a:pt x="577" y="212"/>
                  <a:pt x="581" y="207"/>
                  <a:pt x="584" y="211"/>
                </a:cubicBezTo>
                <a:cubicBezTo>
                  <a:pt x="582" y="211"/>
                  <a:pt x="579" y="213"/>
                  <a:pt x="576" y="212"/>
                </a:cubicBezTo>
                <a:cubicBezTo>
                  <a:pt x="576" y="211"/>
                  <a:pt x="574" y="210"/>
                  <a:pt x="572" y="210"/>
                </a:cubicBezTo>
                <a:cubicBezTo>
                  <a:pt x="571" y="212"/>
                  <a:pt x="571" y="212"/>
                  <a:pt x="571" y="212"/>
                </a:cubicBezTo>
                <a:cubicBezTo>
                  <a:pt x="571" y="211"/>
                  <a:pt x="570" y="211"/>
                  <a:pt x="570" y="211"/>
                </a:cubicBezTo>
                <a:cubicBezTo>
                  <a:pt x="570" y="209"/>
                  <a:pt x="573" y="210"/>
                  <a:pt x="574" y="209"/>
                </a:cubicBezTo>
                <a:close/>
                <a:moveTo>
                  <a:pt x="626" y="191"/>
                </a:moveTo>
                <a:cubicBezTo>
                  <a:pt x="626" y="191"/>
                  <a:pt x="627" y="192"/>
                  <a:pt x="627" y="192"/>
                </a:cubicBezTo>
                <a:cubicBezTo>
                  <a:pt x="626" y="193"/>
                  <a:pt x="622" y="194"/>
                  <a:pt x="620" y="193"/>
                </a:cubicBezTo>
                <a:cubicBezTo>
                  <a:pt x="613" y="193"/>
                  <a:pt x="613" y="193"/>
                  <a:pt x="613" y="193"/>
                </a:cubicBezTo>
                <a:cubicBezTo>
                  <a:pt x="617" y="190"/>
                  <a:pt x="621" y="195"/>
                  <a:pt x="626" y="191"/>
                </a:cubicBezTo>
                <a:close/>
                <a:moveTo>
                  <a:pt x="539" y="267"/>
                </a:moveTo>
                <a:cubicBezTo>
                  <a:pt x="540" y="267"/>
                  <a:pt x="540" y="267"/>
                  <a:pt x="540" y="267"/>
                </a:cubicBezTo>
                <a:cubicBezTo>
                  <a:pt x="537" y="268"/>
                  <a:pt x="537" y="268"/>
                  <a:pt x="537" y="268"/>
                </a:cubicBezTo>
                <a:lnTo>
                  <a:pt x="539" y="267"/>
                </a:lnTo>
                <a:close/>
                <a:moveTo>
                  <a:pt x="503" y="268"/>
                </a:moveTo>
                <a:cubicBezTo>
                  <a:pt x="508" y="268"/>
                  <a:pt x="510" y="265"/>
                  <a:pt x="514" y="268"/>
                </a:cubicBezTo>
                <a:cubicBezTo>
                  <a:pt x="515" y="267"/>
                  <a:pt x="517" y="267"/>
                  <a:pt x="518" y="267"/>
                </a:cubicBezTo>
                <a:cubicBezTo>
                  <a:pt x="523" y="268"/>
                  <a:pt x="528" y="267"/>
                  <a:pt x="533" y="268"/>
                </a:cubicBezTo>
                <a:cubicBezTo>
                  <a:pt x="529" y="271"/>
                  <a:pt x="522" y="269"/>
                  <a:pt x="517" y="270"/>
                </a:cubicBezTo>
                <a:cubicBezTo>
                  <a:pt x="516" y="269"/>
                  <a:pt x="515" y="268"/>
                  <a:pt x="513" y="268"/>
                </a:cubicBezTo>
                <a:cubicBezTo>
                  <a:pt x="512" y="270"/>
                  <a:pt x="512" y="270"/>
                  <a:pt x="512" y="270"/>
                </a:cubicBezTo>
                <a:cubicBezTo>
                  <a:pt x="507" y="268"/>
                  <a:pt x="507" y="268"/>
                  <a:pt x="507" y="268"/>
                </a:cubicBezTo>
                <a:cubicBezTo>
                  <a:pt x="505" y="269"/>
                  <a:pt x="506" y="270"/>
                  <a:pt x="504" y="270"/>
                </a:cubicBezTo>
                <a:cubicBezTo>
                  <a:pt x="504" y="269"/>
                  <a:pt x="503" y="269"/>
                  <a:pt x="503" y="268"/>
                </a:cubicBezTo>
                <a:close/>
                <a:moveTo>
                  <a:pt x="222" y="147"/>
                </a:moveTo>
                <a:cubicBezTo>
                  <a:pt x="228" y="148"/>
                  <a:pt x="228" y="148"/>
                  <a:pt x="228" y="148"/>
                </a:cubicBezTo>
                <a:cubicBezTo>
                  <a:pt x="228" y="149"/>
                  <a:pt x="222" y="149"/>
                  <a:pt x="222" y="147"/>
                </a:cubicBezTo>
                <a:close/>
                <a:moveTo>
                  <a:pt x="219" y="49"/>
                </a:moveTo>
                <a:cubicBezTo>
                  <a:pt x="217" y="49"/>
                  <a:pt x="215" y="48"/>
                  <a:pt x="214" y="47"/>
                </a:cubicBezTo>
                <a:cubicBezTo>
                  <a:pt x="214" y="46"/>
                  <a:pt x="214" y="46"/>
                  <a:pt x="215" y="46"/>
                </a:cubicBezTo>
                <a:cubicBezTo>
                  <a:pt x="221" y="46"/>
                  <a:pt x="225" y="45"/>
                  <a:pt x="229" y="47"/>
                </a:cubicBezTo>
                <a:cubicBezTo>
                  <a:pt x="226" y="48"/>
                  <a:pt x="221" y="46"/>
                  <a:pt x="219" y="49"/>
                </a:cubicBezTo>
                <a:close/>
                <a:moveTo>
                  <a:pt x="234" y="49"/>
                </a:moveTo>
                <a:cubicBezTo>
                  <a:pt x="233" y="48"/>
                  <a:pt x="233" y="48"/>
                  <a:pt x="233" y="48"/>
                </a:cubicBezTo>
                <a:cubicBezTo>
                  <a:pt x="234" y="48"/>
                  <a:pt x="235" y="47"/>
                  <a:pt x="236" y="48"/>
                </a:cubicBezTo>
                <a:lnTo>
                  <a:pt x="234" y="49"/>
                </a:lnTo>
                <a:close/>
                <a:moveTo>
                  <a:pt x="504" y="116"/>
                </a:moveTo>
                <a:cubicBezTo>
                  <a:pt x="506" y="115"/>
                  <a:pt x="507" y="115"/>
                  <a:pt x="508" y="114"/>
                </a:cubicBezTo>
                <a:cubicBezTo>
                  <a:pt x="507" y="111"/>
                  <a:pt x="507" y="111"/>
                  <a:pt x="507" y="111"/>
                </a:cubicBezTo>
                <a:cubicBezTo>
                  <a:pt x="508" y="112"/>
                  <a:pt x="510" y="111"/>
                  <a:pt x="510" y="112"/>
                </a:cubicBezTo>
                <a:cubicBezTo>
                  <a:pt x="506" y="114"/>
                  <a:pt x="511" y="115"/>
                  <a:pt x="512" y="117"/>
                </a:cubicBezTo>
                <a:cubicBezTo>
                  <a:pt x="510" y="118"/>
                  <a:pt x="510" y="118"/>
                  <a:pt x="510" y="118"/>
                </a:cubicBezTo>
                <a:cubicBezTo>
                  <a:pt x="511" y="118"/>
                  <a:pt x="510" y="119"/>
                  <a:pt x="510" y="119"/>
                </a:cubicBezTo>
                <a:cubicBezTo>
                  <a:pt x="508" y="119"/>
                  <a:pt x="503" y="120"/>
                  <a:pt x="504" y="116"/>
                </a:cubicBezTo>
                <a:close/>
                <a:moveTo>
                  <a:pt x="377" y="37"/>
                </a:moveTo>
                <a:cubicBezTo>
                  <a:pt x="375" y="38"/>
                  <a:pt x="373" y="37"/>
                  <a:pt x="372" y="37"/>
                </a:cubicBezTo>
                <a:cubicBezTo>
                  <a:pt x="373" y="36"/>
                  <a:pt x="375" y="38"/>
                  <a:pt x="377" y="37"/>
                </a:cubicBezTo>
                <a:close/>
                <a:moveTo>
                  <a:pt x="343" y="36"/>
                </a:moveTo>
                <a:cubicBezTo>
                  <a:pt x="352" y="39"/>
                  <a:pt x="360" y="34"/>
                  <a:pt x="369" y="37"/>
                </a:cubicBezTo>
                <a:cubicBezTo>
                  <a:pt x="362" y="41"/>
                  <a:pt x="351" y="35"/>
                  <a:pt x="343" y="39"/>
                </a:cubicBezTo>
                <a:cubicBezTo>
                  <a:pt x="339" y="38"/>
                  <a:pt x="335" y="39"/>
                  <a:pt x="331" y="38"/>
                </a:cubicBezTo>
                <a:lnTo>
                  <a:pt x="343" y="36"/>
                </a:lnTo>
                <a:close/>
                <a:moveTo>
                  <a:pt x="244" y="90"/>
                </a:moveTo>
                <a:cubicBezTo>
                  <a:pt x="246" y="89"/>
                  <a:pt x="248" y="89"/>
                  <a:pt x="249" y="90"/>
                </a:cubicBezTo>
                <a:lnTo>
                  <a:pt x="244" y="90"/>
                </a:lnTo>
                <a:close/>
                <a:moveTo>
                  <a:pt x="239" y="49"/>
                </a:moveTo>
                <a:cubicBezTo>
                  <a:pt x="241" y="45"/>
                  <a:pt x="247" y="50"/>
                  <a:pt x="250" y="48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9" y="51"/>
                  <a:pt x="243" y="49"/>
                  <a:pt x="239" y="49"/>
                </a:cubicBezTo>
                <a:close/>
                <a:moveTo>
                  <a:pt x="260" y="91"/>
                </a:moveTo>
                <a:cubicBezTo>
                  <a:pt x="257" y="91"/>
                  <a:pt x="253" y="91"/>
                  <a:pt x="251" y="90"/>
                </a:cubicBezTo>
                <a:cubicBezTo>
                  <a:pt x="253" y="86"/>
                  <a:pt x="256" y="90"/>
                  <a:pt x="260" y="91"/>
                </a:cubicBezTo>
                <a:cubicBezTo>
                  <a:pt x="260" y="91"/>
                  <a:pt x="261" y="91"/>
                  <a:pt x="261" y="91"/>
                </a:cubicBezTo>
                <a:cubicBezTo>
                  <a:pt x="260" y="91"/>
                  <a:pt x="260" y="91"/>
                  <a:pt x="260" y="91"/>
                </a:cubicBezTo>
                <a:close/>
                <a:moveTo>
                  <a:pt x="268" y="91"/>
                </a:moveTo>
                <a:cubicBezTo>
                  <a:pt x="270" y="87"/>
                  <a:pt x="277" y="91"/>
                  <a:pt x="281" y="90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0" y="91"/>
                  <a:pt x="272" y="90"/>
                  <a:pt x="268" y="91"/>
                </a:cubicBezTo>
                <a:close/>
                <a:moveTo>
                  <a:pt x="276" y="50"/>
                </a:moveTo>
                <a:cubicBezTo>
                  <a:pt x="271" y="50"/>
                  <a:pt x="266" y="50"/>
                  <a:pt x="260" y="50"/>
                </a:cubicBezTo>
                <a:cubicBezTo>
                  <a:pt x="261" y="49"/>
                  <a:pt x="261" y="49"/>
                  <a:pt x="261" y="49"/>
                </a:cubicBezTo>
                <a:cubicBezTo>
                  <a:pt x="275" y="50"/>
                  <a:pt x="288" y="47"/>
                  <a:pt x="302" y="49"/>
                </a:cubicBezTo>
                <a:cubicBezTo>
                  <a:pt x="299" y="51"/>
                  <a:pt x="294" y="48"/>
                  <a:pt x="292" y="50"/>
                </a:cubicBezTo>
                <a:cubicBezTo>
                  <a:pt x="287" y="48"/>
                  <a:pt x="282" y="51"/>
                  <a:pt x="276" y="50"/>
                </a:cubicBezTo>
                <a:close/>
                <a:moveTo>
                  <a:pt x="302" y="90"/>
                </a:moveTo>
                <a:cubicBezTo>
                  <a:pt x="302" y="90"/>
                  <a:pt x="302" y="90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0" y="90"/>
                  <a:pt x="298" y="92"/>
                  <a:pt x="297" y="90"/>
                </a:cubicBezTo>
                <a:cubicBezTo>
                  <a:pt x="293" y="90"/>
                  <a:pt x="288" y="91"/>
                  <a:pt x="284" y="90"/>
                </a:cubicBezTo>
                <a:cubicBezTo>
                  <a:pt x="285" y="88"/>
                  <a:pt x="289" y="88"/>
                  <a:pt x="292" y="88"/>
                </a:cubicBezTo>
                <a:cubicBezTo>
                  <a:pt x="296" y="91"/>
                  <a:pt x="299" y="87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8" y="90"/>
                  <a:pt x="308" y="90"/>
                  <a:pt x="308" y="90"/>
                </a:cubicBezTo>
                <a:cubicBezTo>
                  <a:pt x="306" y="90"/>
                  <a:pt x="304" y="92"/>
                  <a:pt x="302" y="90"/>
                </a:cubicBezTo>
                <a:close/>
                <a:moveTo>
                  <a:pt x="312" y="90"/>
                </a:moveTo>
                <a:cubicBezTo>
                  <a:pt x="316" y="89"/>
                  <a:pt x="321" y="87"/>
                  <a:pt x="325" y="89"/>
                </a:cubicBezTo>
                <a:cubicBezTo>
                  <a:pt x="323" y="90"/>
                  <a:pt x="315" y="91"/>
                  <a:pt x="312" y="90"/>
                </a:cubicBezTo>
                <a:close/>
                <a:moveTo>
                  <a:pt x="365" y="49"/>
                </a:moveTo>
                <a:cubicBezTo>
                  <a:pt x="361" y="48"/>
                  <a:pt x="358" y="48"/>
                  <a:pt x="354" y="48"/>
                </a:cubicBezTo>
                <a:cubicBezTo>
                  <a:pt x="350" y="51"/>
                  <a:pt x="349" y="47"/>
                  <a:pt x="345" y="50"/>
                </a:cubicBezTo>
                <a:cubicBezTo>
                  <a:pt x="345" y="49"/>
                  <a:pt x="344" y="48"/>
                  <a:pt x="343" y="49"/>
                </a:cubicBezTo>
                <a:cubicBezTo>
                  <a:pt x="341" y="50"/>
                  <a:pt x="339" y="49"/>
                  <a:pt x="337" y="48"/>
                </a:cubicBezTo>
                <a:cubicBezTo>
                  <a:pt x="330" y="47"/>
                  <a:pt x="324" y="51"/>
                  <a:pt x="318" y="49"/>
                </a:cubicBezTo>
                <a:cubicBezTo>
                  <a:pt x="313" y="50"/>
                  <a:pt x="307" y="50"/>
                  <a:pt x="303" y="49"/>
                </a:cubicBezTo>
                <a:cubicBezTo>
                  <a:pt x="316" y="48"/>
                  <a:pt x="330" y="48"/>
                  <a:pt x="341" y="47"/>
                </a:cubicBezTo>
                <a:cubicBezTo>
                  <a:pt x="355" y="47"/>
                  <a:pt x="371" y="46"/>
                  <a:pt x="383" y="48"/>
                </a:cubicBezTo>
                <a:cubicBezTo>
                  <a:pt x="376" y="51"/>
                  <a:pt x="370" y="46"/>
                  <a:pt x="365" y="49"/>
                </a:cubicBezTo>
                <a:close/>
                <a:moveTo>
                  <a:pt x="577" y="85"/>
                </a:moveTo>
                <a:cubicBezTo>
                  <a:pt x="576" y="81"/>
                  <a:pt x="576" y="81"/>
                  <a:pt x="576" y="81"/>
                </a:cubicBezTo>
                <a:cubicBezTo>
                  <a:pt x="579" y="83"/>
                  <a:pt x="585" y="82"/>
                  <a:pt x="585" y="85"/>
                </a:cubicBezTo>
                <a:cubicBezTo>
                  <a:pt x="582" y="85"/>
                  <a:pt x="580" y="84"/>
                  <a:pt x="577" y="85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9535" y="4589780"/>
            <a:ext cx="101796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小数大小来比较，数位多少不重要，关键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看好最高位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；相同数位来比较，如果相同看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下位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，以此类推错不了。</a:t>
            </a:r>
            <a:endParaRPr lang="zh-CN" altLang="en-US" sz="320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1580" y="1353185"/>
            <a:ext cx="911733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佳佳的爸爸身高2.</a:t>
            </a:r>
            <a:r>
              <a:rPr 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z="3200" dirty="0" smtClean="0">
                <a:ln>
                  <a:noFill/>
                </a:ln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米,臂展2.</a:t>
            </a:r>
            <a:r>
              <a:rPr 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z="3200" dirty="0" smtClean="0">
                <a:ln>
                  <a:noFill/>
                </a:ln>
                <a:solidFill>
                  <a:srgbClr val="00B05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米,腰围1.42米。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bldLvl="0" animBg="1"/>
      <p:bldP spid="5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6" name="lt4.jpg" descr="id:2147512009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22630" y="1370330"/>
            <a:ext cx="1260475" cy="63182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631825" y="2468880"/>
            <a:ext cx="112795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(1)在1.10,1.01,0.99,0.89,0.789这五个数中,最大的数是(　　),</a:t>
            </a:r>
          </a:p>
          <a:p>
            <a:pPr lvl="0" algn="just"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最小的数是(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　　)。</a:t>
            </a:r>
          </a:p>
        </p:txBody>
      </p:sp>
      <p:sp>
        <p:nvSpPr>
          <p:cNvPr id="27" name="TextBox 14"/>
          <p:cNvSpPr txBox="1"/>
          <p:nvPr/>
        </p:nvSpPr>
        <p:spPr>
          <a:xfrm>
            <a:off x="10513060" y="267271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1.10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3335655" y="345376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0.789</a:t>
            </a:r>
          </a:p>
        </p:txBody>
      </p:sp>
      <p:sp>
        <p:nvSpPr>
          <p:cNvPr id="30" name="TextBox 14"/>
          <p:cNvSpPr txBox="1"/>
          <p:nvPr/>
        </p:nvSpPr>
        <p:spPr>
          <a:xfrm>
            <a:off x="722630" y="4504055"/>
            <a:ext cx="11279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按从大到小的顺序排列:</a:t>
            </a:r>
            <a:r>
              <a:rPr lang="zh-CN" altLang="en-US" sz="32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　　</a:t>
            </a:r>
            <a:r>
              <a:rPr lang="en-US" altLang="zh-CN" sz="32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                        </a:t>
            </a:r>
            <a:r>
              <a:rPr lang="zh-CN" altLang="en-US" sz="3200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　　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31" name="TextBox 14"/>
          <p:cNvSpPr txBox="1"/>
          <p:nvPr/>
        </p:nvSpPr>
        <p:spPr>
          <a:xfrm>
            <a:off x="5081270" y="4418330"/>
            <a:ext cx="6047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1.10&gt;1.01&gt;0.99&gt;0.89&gt;0.789</a:t>
            </a:r>
          </a:p>
        </p:txBody>
      </p:sp>
      <p:sp>
        <p:nvSpPr>
          <p:cNvPr id="32" name="TextBox 14"/>
          <p:cNvSpPr txBox="1"/>
          <p:nvPr/>
        </p:nvSpPr>
        <p:spPr>
          <a:xfrm>
            <a:off x="722630" y="5602605"/>
            <a:ext cx="11279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(2)判断:大于5且小于6的小数只有9个。	(　　)</a:t>
            </a:r>
          </a:p>
        </p:txBody>
      </p:sp>
      <p:sp>
        <p:nvSpPr>
          <p:cNvPr id="33" name="TextBox 14"/>
          <p:cNvSpPr txBox="1"/>
          <p:nvPr/>
        </p:nvSpPr>
        <p:spPr>
          <a:xfrm>
            <a:off x="8376920" y="560260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7" grpId="0"/>
      <p:bldP spid="28" grpId="0"/>
      <p:bldP spid="30" grpId="0"/>
      <p:bldP spid="30" grpId="1"/>
      <p:bldP spid="31" grpId="0"/>
      <p:bldP spid="32" grpId="0"/>
      <p:bldP spid="32" grpId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68910" y="1816100"/>
            <a:ext cx="116332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用0,1,2,6这四个数字,组成最小的两位小数是(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),最大</a:t>
            </a:r>
          </a:p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的两位小数是(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)。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  <p:sp>
        <p:nvSpPr>
          <p:cNvPr id="28" name="TextBox 14"/>
          <p:cNvSpPr txBox="1"/>
          <p:nvPr/>
        </p:nvSpPr>
        <p:spPr>
          <a:xfrm>
            <a:off x="8928100" y="206184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10.26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3606800" y="280098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62.10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86995" y="3562350"/>
            <a:ext cx="116332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(2)把下列各数按照从大到小的顺序排列。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6.18　　6.17　　6.099　　6.176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en-US" sz="32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2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　　　　　　　　　</a:t>
            </a:r>
            <a:r>
              <a:rPr lang="zh-CN" sz="32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</a:t>
            </a:r>
          </a:p>
        </p:txBody>
      </p:sp>
      <p:sp>
        <p:nvSpPr>
          <p:cNvPr id="31" name="TextBox 14"/>
          <p:cNvSpPr txBox="1"/>
          <p:nvPr/>
        </p:nvSpPr>
        <p:spPr>
          <a:xfrm>
            <a:off x="2372995" y="5119370"/>
            <a:ext cx="6047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6.18&gt;6.176&gt;6.17&gt;6.099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8" grpId="0"/>
      <p:bldP spid="7" grpId="0"/>
      <p:bldP spid="8" grpId="0"/>
      <p:bldP spid="8" grpId="1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2765" y="369570"/>
            <a:ext cx="6515100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小数点移动引起小数大小的变化</a:t>
            </a:r>
          </a:p>
        </p:txBody>
      </p:sp>
      <p:sp>
        <p:nvSpPr>
          <p:cNvPr id="34" name="Freeform 7364"/>
          <p:cNvSpPr>
            <a:spLocks noEditPoints="1"/>
          </p:cNvSpPr>
          <p:nvPr/>
        </p:nvSpPr>
        <p:spPr bwMode="auto">
          <a:xfrm>
            <a:off x="1986280" y="3244850"/>
            <a:ext cx="8961755" cy="3060065"/>
          </a:xfrm>
          <a:custGeom>
            <a:avLst/>
            <a:gdLst>
              <a:gd name="T0" fmla="*/ 620 w 646"/>
              <a:gd name="T1" fmla="*/ 53 h 277"/>
              <a:gd name="T2" fmla="*/ 527 w 646"/>
              <a:gd name="T3" fmla="*/ 50 h 277"/>
              <a:gd name="T4" fmla="*/ 452 w 646"/>
              <a:gd name="T5" fmla="*/ 47 h 277"/>
              <a:gd name="T6" fmla="*/ 578 w 646"/>
              <a:gd name="T7" fmla="*/ 41 h 277"/>
              <a:gd name="T8" fmla="*/ 377 w 646"/>
              <a:gd name="T9" fmla="*/ 37 h 277"/>
              <a:gd name="T10" fmla="*/ 600 w 646"/>
              <a:gd name="T11" fmla="*/ 30 h 277"/>
              <a:gd name="T12" fmla="*/ 512 w 646"/>
              <a:gd name="T13" fmla="*/ 28 h 277"/>
              <a:gd name="T14" fmla="*/ 501 w 646"/>
              <a:gd name="T15" fmla="*/ 26 h 277"/>
              <a:gd name="T16" fmla="*/ 643 w 646"/>
              <a:gd name="T17" fmla="*/ 17 h 277"/>
              <a:gd name="T18" fmla="*/ 585 w 646"/>
              <a:gd name="T19" fmla="*/ 17 h 277"/>
              <a:gd name="T20" fmla="*/ 508 w 646"/>
              <a:gd name="T21" fmla="*/ 11 h 277"/>
              <a:gd name="T22" fmla="*/ 444 w 646"/>
              <a:gd name="T23" fmla="*/ 12 h 277"/>
              <a:gd name="T24" fmla="*/ 403 w 646"/>
              <a:gd name="T25" fmla="*/ 6 h 277"/>
              <a:gd name="T26" fmla="*/ 346 w 646"/>
              <a:gd name="T27" fmla="*/ 13 h 277"/>
              <a:gd name="T28" fmla="*/ 291 w 646"/>
              <a:gd name="T29" fmla="*/ 11 h 277"/>
              <a:gd name="T30" fmla="*/ 225 w 646"/>
              <a:gd name="T31" fmla="*/ 9 h 277"/>
              <a:gd name="T32" fmla="*/ 7 w 646"/>
              <a:gd name="T33" fmla="*/ 19 h 277"/>
              <a:gd name="T34" fmla="*/ 16 w 646"/>
              <a:gd name="T35" fmla="*/ 51 h 277"/>
              <a:gd name="T36" fmla="*/ 26 w 646"/>
              <a:gd name="T37" fmla="*/ 79 h 277"/>
              <a:gd name="T38" fmla="*/ 27 w 646"/>
              <a:gd name="T39" fmla="*/ 106 h 277"/>
              <a:gd name="T40" fmla="*/ 13 w 646"/>
              <a:gd name="T41" fmla="*/ 129 h 277"/>
              <a:gd name="T42" fmla="*/ 39 w 646"/>
              <a:gd name="T43" fmla="*/ 164 h 277"/>
              <a:gd name="T44" fmla="*/ 10 w 646"/>
              <a:gd name="T45" fmla="*/ 205 h 277"/>
              <a:gd name="T46" fmla="*/ 177 w 646"/>
              <a:gd name="T47" fmla="*/ 268 h 277"/>
              <a:gd name="T48" fmla="*/ 473 w 646"/>
              <a:gd name="T49" fmla="*/ 271 h 277"/>
              <a:gd name="T50" fmla="*/ 542 w 646"/>
              <a:gd name="T51" fmla="*/ 269 h 277"/>
              <a:gd name="T52" fmla="*/ 590 w 646"/>
              <a:gd name="T53" fmla="*/ 260 h 277"/>
              <a:gd name="T54" fmla="*/ 633 w 646"/>
              <a:gd name="T55" fmla="*/ 254 h 277"/>
              <a:gd name="T56" fmla="*/ 617 w 646"/>
              <a:gd name="T57" fmla="*/ 233 h 277"/>
              <a:gd name="T58" fmla="*/ 595 w 646"/>
              <a:gd name="T59" fmla="*/ 232 h 277"/>
              <a:gd name="T60" fmla="*/ 596 w 646"/>
              <a:gd name="T61" fmla="*/ 221 h 277"/>
              <a:gd name="T62" fmla="*/ 625 w 646"/>
              <a:gd name="T63" fmla="*/ 216 h 277"/>
              <a:gd name="T64" fmla="*/ 597 w 646"/>
              <a:gd name="T65" fmla="*/ 198 h 277"/>
              <a:gd name="T66" fmla="*/ 602 w 646"/>
              <a:gd name="T67" fmla="*/ 192 h 277"/>
              <a:gd name="T68" fmla="*/ 473 w 646"/>
              <a:gd name="T69" fmla="*/ 188 h 277"/>
              <a:gd name="T70" fmla="*/ 455 w 646"/>
              <a:gd name="T71" fmla="*/ 177 h 277"/>
              <a:gd name="T72" fmla="*/ 172 w 646"/>
              <a:gd name="T73" fmla="*/ 172 h 277"/>
              <a:gd name="T74" fmla="*/ 510 w 646"/>
              <a:gd name="T75" fmla="*/ 173 h 277"/>
              <a:gd name="T76" fmla="*/ 534 w 646"/>
              <a:gd name="T77" fmla="*/ 173 h 277"/>
              <a:gd name="T78" fmla="*/ 561 w 646"/>
              <a:gd name="T79" fmla="*/ 160 h 277"/>
              <a:gd name="T80" fmla="*/ 566 w 646"/>
              <a:gd name="T81" fmla="*/ 153 h 277"/>
              <a:gd name="T82" fmla="*/ 537 w 646"/>
              <a:gd name="T83" fmla="*/ 148 h 277"/>
              <a:gd name="T84" fmla="*/ 546 w 646"/>
              <a:gd name="T85" fmla="*/ 141 h 277"/>
              <a:gd name="T86" fmla="*/ 628 w 646"/>
              <a:gd name="T87" fmla="*/ 133 h 277"/>
              <a:gd name="T88" fmla="*/ 575 w 646"/>
              <a:gd name="T89" fmla="*/ 122 h 277"/>
              <a:gd name="T90" fmla="*/ 616 w 646"/>
              <a:gd name="T91" fmla="*/ 113 h 277"/>
              <a:gd name="T92" fmla="*/ 573 w 646"/>
              <a:gd name="T93" fmla="*/ 104 h 277"/>
              <a:gd name="T94" fmla="*/ 585 w 646"/>
              <a:gd name="T95" fmla="*/ 96 h 277"/>
              <a:gd name="T96" fmla="*/ 327 w 646"/>
              <a:gd name="T97" fmla="*/ 90 h 277"/>
              <a:gd name="T98" fmla="*/ 476 w 646"/>
              <a:gd name="T99" fmla="*/ 88 h 277"/>
              <a:gd name="T100" fmla="*/ 571 w 646"/>
              <a:gd name="T101" fmla="*/ 87 h 277"/>
              <a:gd name="T102" fmla="*/ 642 w 646"/>
              <a:gd name="T103" fmla="*/ 76 h 277"/>
              <a:gd name="T104" fmla="*/ 632 w 646"/>
              <a:gd name="T105" fmla="*/ 256 h 277"/>
              <a:gd name="T106" fmla="*/ 615 w 646"/>
              <a:gd name="T107" fmla="*/ 211 h 277"/>
              <a:gd name="T108" fmla="*/ 582 w 646"/>
              <a:gd name="T109" fmla="*/ 226 h 277"/>
              <a:gd name="T110" fmla="*/ 570 w 646"/>
              <a:gd name="T111" fmla="*/ 211 h 277"/>
              <a:gd name="T112" fmla="*/ 533 w 646"/>
              <a:gd name="T113" fmla="*/ 268 h 277"/>
              <a:gd name="T114" fmla="*/ 219 w 646"/>
              <a:gd name="T115" fmla="*/ 49 h 277"/>
              <a:gd name="T116" fmla="*/ 372 w 646"/>
              <a:gd name="T117" fmla="*/ 37 h 277"/>
              <a:gd name="T118" fmla="*/ 260 w 646"/>
              <a:gd name="T119" fmla="*/ 91 h 277"/>
              <a:gd name="T120" fmla="*/ 276 w 646"/>
              <a:gd name="T121" fmla="*/ 50 h 277"/>
              <a:gd name="T122" fmla="*/ 312 w 646"/>
              <a:gd name="T123" fmla="*/ 90 h 277"/>
              <a:gd name="T124" fmla="*/ 577 w 646"/>
              <a:gd name="T125" fmla="*/ 8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6" h="277">
                <a:moveTo>
                  <a:pt x="641" y="65"/>
                </a:moveTo>
                <a:cubicBezTo>
                  <a:pt x="639" y="64"/>
                  <a:pt x="638" y="67"/>
                  <a:pt x="637" y="65"/>
                </a:cubicBezTo>
                <a:cubicBezTo>
                  <a:pt x="636" y="68"/>
                  <a:pt x="631" y="65"/>
                  <a:pt x="633" y="68"/>
                </a:cubicBezTo>
                <a:cubicBezTo>
                  <a:pt x="632" y="70"/>
                  <a:pt x="629" y="70"/>
                  <a:pt x="628" y="70"/>
                </a:cubicBezTo>
                <a:cubicBezTo>
                  <a:pt x="624" y="70"/>
                  <a:pt x="627" y="68"/>
                  <a:pt x="624" y="67"/>
                </a:cubicBezTo>
                <a:cubicBezTo>
                  <a:pt x="626" y="65"/>
                  <a:pt x="626" y="65"/>
                  <a:pt x="626" y="65"/>
                </a:cubicBezTo>
                <a:cubicBezTo>
                  <a:pt x="625" y="64"/>
                  <a:pt x="624" y="64"/>
                  <a:pt x="624" y="62"/>
                </a:cubicBezTo>
                <a:cubicBezTo>
                  <a:pt x="619" y="63"/>
                  <a:pt x="615" y="60"/>
                  <a:pt x="611" y="62"/>
                </a:cubicBezTo>
                <a:cubicBezTo>
                  <a:pt x="609" y="58"/>
                  <a:pt x="609" y="58"/>
                  <a:pt x="609" y="58"/>
                </a:cubicBezTo>
                <a:cubicBezTo>
                  <a:pt x="610" y="58"/>
                  <a:pt x="610" y="57"/>
                  <a:pt x="611" y="57"/>
                </a:cubicBezTo>
                <a:cubicBezTo>
                  <a:pt x="618" y="58"/>
                  <a:pt x="628" y="55"/>
                  <a:pt x="635" y="54"/>
                </a:cubicBezTo>
                <a:cubicBezTo>
                  <a:pt x="632" y="51"/>
                  <a:pt x="632" y="51"/>
                  <a:pt x="632" y="51"/>
                </a:cubicBezTo>
                <a:cubicBezTo>
                  <a:pt x="630" y="52"/>
                  <a:pt x="630" y="52"/>
                  <a:pt x="630" y="52"/>
                </a:cubicBezTo>
                <a:cubicBezTo>
                  <a:pt x="626" y="53"/>
                  <a:pt x="623" y="54"/>
                  <a:pt x="620" y="53"/>
                </a:cubicBezTo>
                <a:cubicBezTo>
                  <a:pt x="616" y="54"/>
                  <a:pt x="611" y="52"/>
                  <a:pt x="607" y="54"/>
                </a:cubicBezTo>
                <a:cubicBezTo>
                  <a:pt x="607" y="51"/>
                  <a:pt x="607" y="51"/>
                  <a:pt x="607" y="51"/>
                </a:cubicBezTo>
                <a:cubicBezTo>
                  <a:pt x="604" y="51"/>
                  <a:pt x="603" y="54"/>
                  <a:pt x="600" y="54"/>
                </a:cubicBezTo>
                <a:cubicBezTo>
                  <a:pt x="597" y="51"/>
                  <a:pt x="595" y="54"/>
                  <a:pt x="592" y="54"/>
                </a:cubicBezTo>
                <a:cubicBezTo>
                  <a:pt x="590" y="49"/>
                  <a:pt x="584" y="53"/>
                  <a:pt x="581" y="51"/>
                </a:cubicBezTo>
                <a:cubicBezTo>
                  <a:pt x="581" y="52"/>
                  <a:pt x="581" y="54"/>
                  <a:pt x="579" y="53"/>
                </a:cubicBezTo>
                <a:cubicBezTo>
                  <a:pt x="577" y="53"/>
                  <a:pt x="577" y="52"/>
                  <a:pt x="576" y="51"/>
                </a:cubicBezTo>
                <a:cubicBezTo>
                  <a:pt x="573" y="51"/>
                  <a:pt x="569" y="49"/>
                  <a:pt x="567" y="52"/>
                </a:cubicBezTo>
                <a:cubicBezTo>
                  <a:pt x="565" y="53"/>
                  <a:pt x="563" y="53"/>
                  <a:pt x="562" y="52"/>
                </a:cubicBezTo>
                <a:cubicBezTo>
                  <a:pt x="561" y="50"/>
                  <a:pt x="557" y="50"/>
                  <a:pt x="554" y="50"/>
                </a:cubicBezTo>
                <a:cubicBezTo>
                  <a:pt x="554" y="54"/>
                  <a:pt x="549" y="51"/>
                  <a:pt x="548" y="50"/>
                </a:cubicBezTo>
                <a:cubicBezTo>
                  <a:pt x="546" y="54"/>
                  <a:pt x="543" y="50"/>
                  <a:pt x="540" y="50"/>
                </a:cubicBezTo>
                <a:cubicBezTo>
                  <a:pt x="539" y="51"/>
                  <a:pt x="539" y="51"/>
                  <a:pt x="539" y="51"/>
                </a:cubicBezTo>
                <a:cubicBezTo>
                  <a:pt x="535" y="50"/>
                  <a:pt x="531" y="49"/>
                  <a:pt x="527" y="50"/>
                </a:cubicBezTo>
                <a:cubicBezTo>
                  <a:pt x="525" y="51"/>
                  <a:pt x="525" y="51"/>
                  <a:pt x="525" y="51"/>
                </a:cubicBezTo>
                <a:cubicBezTo>
                  <a:pt x="522" y="51"/>
                  <a:pt x="517" y="54"/>
                  <a:pt x="515" y="50"/>
                </a:cubicBezTo>
                <a:cubicBezTo>
                  <a:pt x="514" y="52"/>
                  <a:pt x="514" y="52"/>
                  <a:pt x="514" y="52"/>
                </a:cubicBezTo>
                <a:cubicBezTo>
                  <a:pt x="511" y="52"/>
                  <a:pt x="509" y="51"/>
                  <a:pt x="507" y="50"/>
                </a:cubicBezTo>
                <a:cubicBezTo>
                  <a:pt x="505" y="50"/>
                  <a:pt x="502" y="49"/>
                  <a:pt x="501" y="51"/>
                </a:cubicBezTo>
                <a:cubicBezTo>
                  <a:pt x="496" y="51"/>
                  <a:pt x="488" y="49"/>
                  <a:pt x="482" y="52"/>
                </a:cubicBezTo>
                <a:cubicBezTo>
                  <a:pt x="480" y="48"/>
                  <a:pt x="474" y="49"/>
                  <a:pt x="471" y="50"/>
                </a:cubicBezTo>
                <a:cubicBezTo>
                  <a:pt x="469" y="50"/>
                  <a:pt x="466" y="49"/>
                  <a:pt x="464" y="50"/>
                </a:cubicBezTo>
                <a:cubicBezTo>
                  <a:pt x="458" y="48"/>
                  <a:pt x="450" y="51"/>
                  <a:pt x="444" y="49"/>
                </a:cubicBezTo>
                <a:cubicBezTo>
                  <a:pt x="437" y="53"/>
                  <a:pt x="432" y="46"/>
                  <a:pt x="425" y="50"/>
                </a:cubicBezTo>
                <a:cubicBezTo>
                  <a:pt x="418" y="48"/>
                  <a:pt x="407" y="50"/>
                  <a:pt x="399" y="49"/>
                </a:cubicBezTo>
                <a:cubicBezTo>
                  <a:pt x="395" y="49"/>
                  <a:pt x="391" y="51"/>
                  <a:pt x="389" y="48"/>
                </a:cubicBezTo>
                <a:cubicBezTo>
                  <a:pt x="390" y="47"/>
                  <a:pt x="393" y="47"/>
                  <a:pt x="395" y="47"/>
                </a:cubicBezTo>
                <a:cubicBezTo>
                  <a:pt x="412" y="49"/>
                  <a:pt x="434" y="46"/>
                  <a:pt x="452" y="47"/>
                </a:cubicBezTo>
                <a:cubicBezTo>
                  <a:pt x="454" y="48"/>
                  <a:pt x="456" y="48"/>
                  <a:pt x="458" y="47"/>
                </a:cubicBezTo>
                <a:cubicBezTo>
                  <a:pt x="463" y="48"/>
                  <a:pt x="468" y="46"/>
                  <a:pt x="473" y="48"/>
                </a:cubicBezTo>
                <a:cubicBezTo>
                  <a:pt x="477" y="46"/>
                  <a:pt x="478" y="49"/>
                  <a:pt x="482" y="48"/>
                </a:cubicBezTo>
                <a:cubicBezTo>
                  <a:pt x="490" y="47"/>
                  <a:pt x="497" y="48"/>
                  <a:pt x="505" y="47"/>
                </a:cubicBezTo>
                <a:cubicBezTo>
                  <a:pt x="524" y="47"/>
                  <a:pt x="543" y="47"/>
                  <a:pt x="562" y="48"/>
                </a:cubicBezTo>
                <a:cubicBezTo>
                  <a:pt x="566" y="45"/>
                  <a:pt x="566" y="45"/>
                  <a:pt x="566" y="45"/>
                </a:cubicBezTo>
                <a:cubicBezTo>
                  <a:pt x="566" y="47"/>
                  <a:pt x="566" y="47"/>
                  <a:pt x="566" y="47"/>
                </a:cubicBezTo>
                <a:cubicBezTo>
                  <a:pt x="576" y="49"/>
                  <a:pt x="586" y="46"/>
                  <a:pt x="595" y="48"/>
                </a:cubicBezTo>
                <a:cubicBezTo>
                  <a:pt x="608" y="48"/>
                  <a:pt x="624" y="48"/>
                  <a:pt x="638" y="47"/>
                </a:cubicBezTo>
                <a:cubicBezTo>
                  <a:pt x="642" y="47"/>
                  <a:pt x="639" y="43"/>
                  <a:pt x="640" y="41"/>
                </a:cubicBezTo>
                <a:cubicBezTo>
                  <a:pt x="634" y="37"/>
                  <a:pt x="627" y="42"/>
                  <a:pt x="620" y="42"/>
                </a:cubicBezTo>
                <a:cubicBezTo>
                  <a:pt x="616" y="42"/>
                  <a:pt x="611" y="41"/>
                  <a:pt x="607" y="42"/>
                </a:cubicBezTo>
                <a:cubicBezTo>
                  <a:pt x="605" y="41"/>
                  <a:pt x="601" y="41"/>
                  <a:pt x="597" y="41"/>
                </a:cubicBezTo>
                <a:cubicBezTo>
                  <a:pt x="591" y="43"/>
                  <a:pt x="585" y="41"/>
                  <a:pt x="578" y="41"/>
                </a:cubicBezTo>
                <a:cubicBezTo>
                  <a:pt x="572" y="40"/>
                  <a:pt x="566" y="44"/>
                  <a:pt x="560" y="40"/>
                </a:cubicBezTo>
                <a:cubicBezTo>
                  <a:pt x="556" y="40"/>
                  <a:pt x="552" y="39"/>
                  <a:pt x="550" y="42"/>
                </a:cubicBezTo>
                <a:cubicBezTo>
                  <a:pt x="548" y="36"/>
                  <a:pt x="542" y="44"/>
                  <a:pt x="538" y="40"/>
                </a:cubicBezTo>
                <a:cubicBezTo>
                  <a:pt x="534" y="42"/>
                  <a:pt x="531" y="38"/>
                  <a:pt x="525" y="39"/>
                </a:cubicBezTo>
                <a:cubicBezTo>
                  <a:pt x="522" y="41"/>
                  <a:pt x="516" y="39"/>
                  <a:pt x="512" y="41"/>
                </a:cubicBezTo>
                <a:cubicBezTo>
                  <a:pt x="511" y="41"/>
                  <a:pt x="507" y="42"/>
                  <a:pt x="507" y="40"/>
                </a:cubicBezTo>
                <a:cubicBezTo>
                  <a:pt x="503" y="39"/>
                  <a:pt x="497" y="40"/>
                  <a:pt x="494" y="41"/>
                </a:cubicBezTo>
                <a:cubicBezTo>
                  <a:pt x="492" y="40"/>
                  <a:pt x="488" y="38"/>
                  <a:pt x="486" y="41"/>
                </a:cubicBezTo>
                <a:cubicBezTo>
                  <a:pt x="482" y="37"/>
                  <a:pt x="474" y="39"/>
                  <a:pt x="469" y="41"/>
                </a:cubicBezTo>
                <a:cubicBezTo>
                  <a:pt x="460" y="43"/>
                  <a:pt x="452" y="35"/>
                  <a:pt x="442" y="39"/>
                </a:cubicBezTo>
                <a:cubicBezTo>
                  <a:pt x="435" y="38"/>
                  <a:pt x="428" y="41"/>
                  <a:pt x="421" y="38"/>
                </a:cubicBezTo>
                <a:cubicBezTo>
                  <a:pt x="419" y="40"/>
                  <a:pt x="417" y="40"/>
                  <a:pt x="415" y="39"/>
                </a:cubicBezTo>
                <a:cubicBezTo>
                  <a:pt x="406" y="40"/>
                  <a:pt x="398" y="36"/>
                  <a:pt x="390" y="40"/>
                </a:cubicBezTo>
                <a:cubicBezTo>
                  <a:pt x="387" y="37"/>
                  <a:pt x="381" y="40"/>
                  <a:pt x="377" y="37"/>
                </a:cubicBezTo>
                <a:cubicBezTo>
                  <a:pt x="379" y="36"/>
                  <a:pt x="379" y="36"/>
                  <a:pt x="379" y="36"/>
                </a:cubicBezTo>
                <a:cubicBezTo>
                  <a:pt x="385" y="38"/>
                  <a:pt x="392" y="35"/>
                  <a:pt x="398" y="37"/>
                </a:cubicBezTo>
                <a:cubicBezTo>
                  <a:pt x="401" y="37"/>
                  <a:pt x="405" y="35"/>
                  <a:pt x="408" y="37"/>
                </a:cubicBezTo>
                <a:cubicBezTo>
                  <a:pt x="421" y="37"/>
                  <a:pt x="436" y="35"/>
                  <a:pt x="449" y="37"/>
                </a:cubicBezTo>
                <a:cubicBezTo>
                  <a:pt x="471" y="34"/>
                  <a:pt x="493" y="38"/>
                  <a:pt x="516" y="36"/>
                </a:cubicBezTo>
                <a:cubicBezTo>
                  <a:pt x="520" y="39"/>
                  <a:pt x="524" y="35"/>
                  <a:pt x="529" y="37"/>
                </a:cubicBezTo>
                <a:cubicBezTo>
                  <a:pt x="536" y="35"/>
                  <a:pt x="543" y="38"/>
                  <a:pt x="550" y="37"/>
                </a:cubicBezTo>
                <a:cubicBezTo>
                  <a:pt x="554" y="37"/>
                  <a:pt x="557" y="36"/>
                  <a:pt x="561" y="37"/>
                </a:cubicBezTo>
                <a:cubicBezTo>
                  <a:pt x="585" y="37"/>
                  <a:pt x="609" y="39"/>
                  <a:pt x="632" y="36"/>
                </a:cubicBezTo>
                <a:cubicBezTo>
                  <a:pt x="634" y="37"/>
                  <a:pt x="637" y="36"/>
                  <a:pt x="639" y="34"/>
                </a:cubicBezTo>
                <a:cubicBezTo>
                  <a:pt x="645" y="34"/>
                  <a:pt x="637" y="32"/>
                  <a:pt x="637" y="30"/>
                </a:cubicBezTo>
                <a:cubicBezTo>
                  <a:pt x="630" y="33"/>
                  <a:pt x="624" y="31"/>
                  <a:pt x="616" y="33"/>
                </a:cubicBezTo>
                <a:cubicBezTo>
                  <a:pt x="613" y="32"/>
                  <a:pt x="611" y="32"/>
                  <a:pt x="608" y="33"/>
                </a:cubicBezTo>
                <a:cubicBezTo>
                  <a:pt x="605" y="32"/>
                  <a:pt x="602" y="32"/>
                  <a:pt x="600" y="30"/>
                </a:cubicBezTo>
                <a:cubicBezTo>
                  <a:pt x="599" y="32"/>
                  <a:pt x="597" y="33"/>
                  <a:pt x="596" y="32"/>
                </a:cubicBezTo>
                <a:cubicBezTo>
                  <a:pt x="594" y="32"/>
                  <a:pt x="595" y="31"/>
                  <a:pt x="594" y="30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86" y="34"/>
                  <a:pt x="580" y="29"/>
                  <a:pt x="573" y="31"/>
                </a:cubicBezTo>
                <a:cubicBezTo>
                  <a:pt x="570" y="30"/>
                  <a:pt x="564" y="33"/>
                  <a:pt x="565" y="29"/>
                </a:cubicBezTo>
                <a:cubicBezTo>
                  <a:pt x="564" y="28"/>
                  <a:pt x="562" y="29"/>
                  <a:pt x="560" y="29"/>
                </a:cubicBezTo>
                <a:cubicBezTo>
                  <a:pt x="558" y="27"/>
                  <a:pt x="555" y="29"/>
                  <a:pt x="553" y="28"/>
                </a:cubicBezTo>
                <a:cubicBezTo>
                  <a:pt x="549" y="27"/>
                  <a:pt x="546" y="30"/>
                  <a:pt x="542" y="30"/>
                </a:cubicBezTo>
                <a:cubicBezTo>
                  <a:pt x="542" y="28"/>
                  <a:pt x="542" y="28"/>
                  <a:pt x="542" y="28"/>
                </a:cubicBezTo>
                <a:cubicBezTo>
                  <a:pt x="542" y="28"/>
                  <a:pt x="541" y="28"/>
                  <a:pt x="541" y="29"/>
                </a:cubicBezTo>
                <a:cubicBezTo>
                  <a:pt x="542" y="30"/>
                  <a:pt x="538" y="31"/>
                  <a:pt x="537" y="31"/>
                </a:cubicBezTo>
                <a:cubicBezTo>
                  <a:pt x="533" y="27"/>
                  <a:pt x="531" y="29"/>
                  <a:pt x="527" y="29"/>
                </a:cubicBezTo>
                <a:cubicBezTo>
                  <a:pt x="521" y="27"/>
                  <a:pt x="516" y="32"/>
                  <a:pt x="510" y="30"/>
                </a:cubicBezTo>
                <a:cubicBezTo>
                  <a:pt x="510" y="29"/>
                  <a:pt x="513" y="30"/>
                  <a:pt x="512" y="28"/>
                </a:cubicBezTo>
                <a:cubicBezTo>
                  <a:pt x="509" y="28"/>
                  <a:pt x="509" y="28"/>
                  <a:pt x="509" y="28"/>
                </a:cubicBezTo>
                <a:cubicBezTo>
                  <a:pt x="508" y="31"/>
                  <a:pt x="508" y="31"/>
                  <a:pt x="508" y="31"/>
                </a:cubicBezTo>
                <a:cubicBezTo>
                  <a:pt x="505" y="31"/>
                  <a:pt x="505" y="29"/>
                  <a:pt x="504" y="28"/>
                </a:cubicBezTo>
                <a:cubicBezTo>
                  <a:pt x="500" y="27"/>
                  <a:pt x="497" y="29"/>
                  <a:pt x="494" y="29"/>
                </a:cubicBezTo>
                <a:cubicBezTo>
                  <a:pt x="494" y="30"/>
                  <a:pt x="494" y="30"/>
                  <a:pt x="494" y="30"/>
                </a:cubicBezTo>
                <a:cubicBezTo>
                  <a:pt x="493" y="31"/>
                  <a:pt x="492" y="31"/>
                  <a:pt x="491" y="31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87" y="28"/>
                  <a:pt x="483" y="27"/>
                  <a:pt x="481" y="30"/>
                </a:cubicBezTo>
                <a:cubicBezTo>
                  <a:pt x="479" y="32"/>
                  <a:pt x="479" y="29"/>
                  <a:pt x="477" y="28"/>
                </a:cubicBezTo>
                <a:cubicBezTo>
                  <a:pt x="473" y="26"/>
                  <a:pt x="474" y="30"/>
                  <a:pt x="471" y="30"/>
                </a:cubicBezTo>
                <a:cubicBezTo>
                  <a:pt x="468" y="30"/>
                  <a:pt x="465" y="31"/>
                  <a:pt x="463" y="29"/>
                </a:cubicBezTo>
                <a:cubicBezTo>
                  <a:pt x="462" y="28"/>
                  <a:pt x="461" y="27"/>
                  <a:pt x="463" y="26"/>
                </a:cubicBezTo>
                <a:cubicBezTo>
                  <a:pt x="471" y="25"/>
                  <a:pt x="481" y="27"/>
                  <a:pt x="490" y="27"/>
                </a:cubicBezTo>
                <a:cubicBezTo>
                  <a:pt x="492" y="25"/>
                  <a:pt x="497" y="28"/>
                  <a:pt x="501" y="26"/>
                </a:cubicBezTo>
                <a:cubicBezTo>
                  <a:pt x="503" y="25"/>
                  <a:pt x="509" y="29"/>
                  <a:pt x="511" y="24"/>
                </a:cubicBezTo>
                <a:cubicBezTo>
                  <a:pt x="513" y="27"/>
                  <a:pt x="519" y="25"/>
                  <a:pt x="523" y="26"/>
                </a:cubicBezTo>
                <a:cubicBezTo>
                  <a:pt x="528" y="23"/>
                  <a:pt x="534" y="25"/>
                  <a:pt x="540" y="25"/>
                </a:cubicBezTo>
                <a:cubicBezTo>
                  <a:pt x="543" y="23"/>
                  <a:pt x="549" y="26"/>
                  <a:pt x="554" y="27"/>
                </a:cubicBezTo>
                <a:cubicBezTo>
                  <a:pt x="557" y="25"/>
                  <a:pt x="561" y="25"/>
                  <a:pt x="565" y="26"/>
                </a:cubicBezTo>
                <a:cubicBezTo>
                  <a:pt x="573" y="25"/>
                  <a:pt x="580" y="27"/>
                  <a:pt x="589" y="26"/>
                </a:cubicBezTo>
                <a:cubicBezTo>
                  <a:pt x="592" y="28"/>
                  <a:pt x="596" y="25"/>
                  <a:pt x="599" y="26"/>
                </a:cubicBezTo>
                <a:cubicBezTo>
                  <a:pt x="604" y="23"/>
                  <a:pt x="606" y="30"/>
                  <a:pt x="612" y="27"/>
                </a:cubicBezTo>
                <a:cubicBezTo>
                  <a:pt x="615" y="24"/>
                  <a:pt x="620" y="25"/>
                  <a:pt x="625" y="25"/>
                </a:cubicBezTo>
                <a:cubicBezTo>
                  <a:pt x="627" y="22"/>
                  <a:pt x="633" y="25"/>
                  <a:pt x="636" y="24"/>
                </a:cubicBezTo>
                <a:cubicBezTo>
                  <a:pt x="638" y="26"/>
                  <a:pt x="640" y="25"/>
                  <a:pt x="643" y="25"/>
                </a:cubicBezTo>
                <a:cubicBezTo>
                  <a:pt x="644" y="25"/>
                  <a:pt x="644" y="24"/>
                  <a:pt x="645" y="23"/>
                </a:cubicBezTo>
                <a:cubicBezTo>
                  <a:pt x="644" y="21"/>
                  <a:pt x="642" y="22"/>
                  <a:pt x="641" y="22"/>
                </a:cubicBezTo>
                <a:cubicBezTo>
                  <a:pt x="641" y="20"/>
                  <a:pt x="640" y="18"/>
                  <a:pt x="643" y="17"/>
                </a:cubicBezTo>
                <a:cubicBezTo>
                  <a:pt x="641" y="16"/>
                  <a:pt x="640" y="15"/>
                  <a:pt x="639" y="15"/>
                </a:cubicBezTo>
                <a:cubicBezTo>
                  <a:pt x="640" y="17"/>
                  <a:pt x="640" y="17"/>
                  <a:pt x="640" y="17"/>
                </a:cubicBezTo>
                <a:cubicBezTo>
                  <a:pt x="639" y="18"/>
                  <a:pt x="638" y="17"/>
                  <a:pt x="637" y="18"/>
                </a:cubicBezTo>
                <a:cubicBezTo>
                  <a:pt x="636" y="17"/>
                  <a:pt x="636" y="16"/>
                  <a:pt x="636" y="15"/>
                </a:cubicBezTo>
                <a:cubicBezTo>
                  <a:pt x="631" y="14"/>
                  <a:pt x="633" y="19"/>
                  <a:pt x="631" y="20"/>
                </a:cubicBezTo>
                <a:cubicBezTo>
                  <a:pt x="628" y="21"/>
                  <a:pt x="629" y="17"/>
                  <a:pt x="627" y="17"/>
                </a:cubicBezTo>
                <a:cubicBezTo>
                  <a:pt x="626" y="19"/>
                  <a:pt x="624" y="15"/>
                  <a:pt x="621" y="15"/>
                </a:cubicBezTo>
                <a:cubicBezTo>
                  <a:pt x="617" y="16"/>
                  <a:pt x="613" y="15"/>
                  <a:pt x="610" y="17"/>
                </a:cubicBezTo>
                <a:cubicBezTo>
                  <a:pt x="610" y="16"/>
                  <a:pt x="610" y="16"/>
                  <a:pt x="610" y="16"/>
                </a:cubicBezTo>
                <a:cubicBezTo>
                  <a:pt x="605" y="16"/>
                  <a:pt x="605" y="16"/>
                  <a:pt x="605" y="16"/>
                </a:cubicBezTo>
                <a:cubicBezTo>
                  <a:pt x="601" y="17"/>
                  <a:pt x="603" y="22"/>
                  <a:pt x="597" y="21"/>
                </a:cubicBezTo>
                <a:cubicBezTo>
                  <a:pt x="596" y="14"/>
                  <a:pt x="596" y="14"/>
                  <a:pt x="596" y="14"/>
                </a:cubicBezTo>
                <a:cubicBezTo>
                  <a:pt x="588" y="14"/>
                  <a:pt x="588" y="14"/>
                  <a:pt x="588" y="14"/>
                </a:cubicBezTo>
                <a:cubicBezTo>
                  <a:pt x="588" y="15"/>
                  <a:pt x="588" y="18"/>
                  <a:pt x="585" y="17"/>
                </a:cubicBezTo>
                <a:cubicBezTo>
                  <a:pt x="583" y="17"/>
                  <a:pt x="576" y="18"/>
                  <a:pt x="578" y="14"/>
                </a:cubicBezTo>
                <a:cubicBezTo>
                  <a:pt x="576" y="14"/>
                  <a:pt x="574" y="14"/>
                  <a:pt x="572" y="14"/>
                </a:cubicBezTo>
                <a:cubicBezTo>
                  <a:pt x="567" y="13"/>
                  <a:pt x="559" y="13"/>
                  <a:pt x="555" y="14"/>
                </a:cubicBezTo>
                <a:cubicBezTo>
                  <a:pt x="555" y="15"/>
                  <a:pt x="555" y="15"/>
                  <a:pt x="555" y="15"/>
                </a:cubicBezTo>
                <a:cubicBezTo>
                  <a:pt x="553" y="14"/>
                  <a:pt x="553" y="14"/>
                  <a:pt x="553" y="14"/>
                </a:cubicBezTo>
                <a:cubicBezTo>
                  <a:pt x="549" y="15"/>
                  <a:pt x="545" y="11"/>
                  <a:pt x="544" y="15"/>
                </a:cubicBezTo>
                <a:cubicBezTo>
                  <a:pt x="543" y="12"/>
                  <a:pt x="538" y="14"/>
                  <a:pt x="534" y="15"/>
                </a:cubicBezTo>
                <a:cubicBezTo>
                  <a:pt x="530" y="14"/>
                  <a:pt x="534" y="11"/>
                  <a:pt x="531" y="11"/>
                </a:cubicBezTo>
                <a:cubicBezTo>
                  <a:pt x="528" y="11"/>
                  <a:pt x="529" y="8"/>
                  <a:pt x="528" y="8"/>
                </a:cubicBezTo>
                <a:cubicBezTo>
                  <a:pt x="526" y="11"/>
                  <a:pt x="526" y="11"/>
                  <a:pt x="526" y="11"/>
                </a:cubicBezTo>
                <a:cubicBezTo>
                  <a:pt x="523" y="11"/>
                  <a:pt x="521" y="11"/>
                  <a:pt x="519" y="10"/>
                </a:cubicBezTo>
                <a:cubicBezTo>
                  <a:pt x="518" y="10"/>
                  <a:pt x="517" y="12"/>
                  <a:pt x="516" y="10"/>
                </a:cubicBezTo>
                <a:cubicBezTo>
                  <a:pt x="511" y="10"/>
                  <a:pt x="514" y="13"/>
                  <a:pt x="511" y="15"/>
                </a:cubicBezTo>
                <a:cubicBezTo>
                  <a:pt x="509" y="14"/>
                  <a:pt x="510" y="12"/>
                  <a:pt x="508" y="11"/>
                </a:cubicBezTo>
                <a:cubicBezTo>
                  <a:pt x="504" y="9"/>
                  <a:pt x="503" y="13"/>
                  <a:pt x="499" y="13"/>
                </a:cubicBezTo>
                <a:cubicBezTo>
                  <a:pt x="497" y="12"/>
                  <a:pt x="500" y="12"/>
                  <a:pt x="498" y="10"/>
                </a:cubicBezTo>
                <a:cubicBezTo>
                  <a:pt x="494" y="10"/>
                  <a:pt x="491" y="10"/>
                  <a:pt x="487" y="9"/>
                </a:cubicBezTo>
                <a:cubicBezTo>
                  <a:pt x="487" y="12"/>
                  <a:pt x="484" y="13"/>
                  <a:pt x="481" y="14"/>
                </a:cubicBezTo>
                <a:cubicBezTo>
                  <a:pt x="481" y="13"/>
                  <a:pt x="478" y="13"/>
                  <a:pt x="478" y="14"/>
                </a:cubicBezTo>
                <a:cubicBezTo>
                  <a:pt x="475" y="14"/>
                  <a:pt x="477" y="12"/>
                  <a:pt x="474" y="12"/>
                </a:cubicBezTo>
                <a:cubicBezTo>
                  <a:pt x="474" y="10"/>
                  <a:pt x="477" y="11"/>
                  <a:pt x="475" y="10"/>
                </a:cubicBezTo>
                <a:cubicBezTo>
                  <a:pt x="473" y="11"/>
                  <a:pt x="473" y="8"/>
                  <a:pt x="471" y="8"/>
                </a:cubicBezTo>
                <a:cubicBezTo>
                  <a:pt x="466" y="9"/>
                  <a:pt x="469" y="13"/>
                  <a:pt x="467" y="15"/>
                </a:cubicBezTo>
                <a:cubicBezTo>
                  <a:pt x="464" y="14"/>
                  <a:pt x="462" y="14"/>
                  <a:pt x="459" y="14"/>
                </a:cubicBezTo>
                <a:cubicBezTo>
                  <a:pt x="456" y="13"/>
                  <a:pt x="460" y="11"/>
                  <a:pt x="461" y="10"/>
                </a:cubicBezTo>
                <a:cubicBezTo>
                  <a:pt x="459" y="11"/>
                  <a:pt x="456" y="8"/>
                  <a:pt x="454" y="10"/>
                </a:cubicBezTo>
                <a:cubicBezTo>
                  <a:pt x="451" y="8"/>
                  <a:pt x="448" y="11"/>
                  <a:pt x="444" y="10"/>
                </a:cubicBezTo>
                <a:cubicBezTo>
                  <a:pt x="444" y="11"/>
                  <a:pt x="445" y="12"/>
                  <a:pt x="444" y="12"/>
                </a:cubicBezTo>
                <a:cubicBezTo>
                  <a:pt x="442" y="12"/>
                  <a:pt x="440" y="10"/>
                  <a:pt x="438" y="11"/>
                </a:cubicBezTo>
                <a:cubicBezTo>
                  <a:pt x="440" y="12"/>
                  <a:pt x="436" y="14"/>
                  <a:pt x="435" y="15"/>
                </a:cubicBezTo>
                <a:cubicBezTo>
                  <a:pt x="432" y="12"/>
                  <a:pt x="429" y="17"/>
                  <a:pt x="426" y="14"/>
                </a:cubicBezTo>
                <a:cubicBezTo>
                  <a:pt x="424" y="11"/>
                  <a:pt x="431" y="11"/>
                  <a:pt x="432" y="10"/>
                </a:cubicBezTo>
                <a:cubicBezTo>
                  <a:pt x="431" y="10"/>
                  <a:pt x="430" y="8"/>
                  <a:pt x="431" y="7"/>
                </a:cubicBezTo>
                <a:cubicBezTo>
                  <a:pt x="429" y="6"/>
                  <a:pt x="428" y="8"/>
                  <a:pt x="425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8"/>
                  <a:pt x="426" y="8"/>
                  <a:pt x="427" y="8"/>
                </a:cubicBezTo>
                <a:cubicBezTo>
                  <a:pt x="427" y="8"/>
                  <a:pt x="431" y="8"/>
                  <a:pt x="429" y="9"/>
                </a:cubicBezTo>
                <a:cubicBezTo>
                  <a:pt x="427" y="9"/>
                  <a:pt x="425" y="10"/>
                  <a:pt x="423" y="9"/>
                </a:cubicBezTo>
                <a:cubicBezTo>
                  <a:pt x="422" y="9"/>
                  <a:pt x="423" y="6"/>
                  <a:pt x="421" y="7"/>
                </a:cubicBezTo>
                <a:cubicBezTo>
                  <a:pt x="420" y="13"/>
                  <a:pt x="412" y="8"/>
                  <a:pt x="408" y="10"/>
                </a:cubicBezTo>
                <a:cubicBezTo>
                  <a:pt x="406" y="9"/>
                  <a:pt x="401" y="9"/>
                  <a:pt x="404" y="6"/>
                </a:cubicBezTo>
                <a:cubicBezTo>
                  <a:pt x="403" y="6"/>
                  <a:pt x="403" y="6"/>
                  <a:pt x="403" y="6"/>
                </a:cubicBezTo>
                <a:cubicBezTo>
                  <a:pt x="401" y="7"/>
                  <a:pt x="401" y="7"/>
                  <a:pt x="401" y="8"/>
                </a:cubicBezTo>
                <a:cubicBezTo>
                  <a:pt x="398" y="10"/>
                  <a:pt x="398" y="6"/>
                  <a:pt x="396" y="6"/>
                </a:cubicBezTo>
                <a:cubicBezTo>
                  <a:pt x="395" y="8"/>
                  <a:pt x="394" y="6"/>
                  <a:pt x="393" y="7"/>
                </a:cubicBezTo>
                <a:cubicBezTo>
                  <a:pt x="393" y="8"/>
                  <a:pt x="395" y="9"/>
                  <a:pt x="393" y="10"/>
                </a:cubicBezTo>
                <a:cubicBezTo>
                  <a:pt x="390" y="12"/>
                  <a:pt x="384" y="13"/>
                  <a:pt x="382" y="9"/>
                </a:cubicBezTo>
                <a:cubicBezTo>
                  <a:pt x="380" y="9"/>
                  <a:pt x="377" y="9"/>
                  <a:pt x="376" y="10"/>
                </a:cubicBezTo>
                <a:cubicBezTo>
                  <a:pt x="371" y="10"/>
                  <a:pt x="366" y="8"/>
                  <a:pt x="363" y="11"/>
                </a:cubicBezTo>
                <a:cubicBezTo>
                  <a:pt x="363" y="11"/>
                  <a:pt x="362" y="10"/>
                  <a:pt x="362" y="10"/>
                </a:cubicBezTo>
                <a:cubicBezTo>
                  <a:pt x="358" y="12"/>
                  <a:pt x="358" y="7"/>
                  <a:pt x="354" y="8"/>
                </a:cubicBezTo>
                <a:cubicBezTo>
                  <a:pt x="354" y="8"/>
                  <a:pt x="354" y="8"/>
                  <a:pt x="354" y="8"/>
                </a:cubicBezTo>
                <a:cubicBezTo>
                  <a:pt x="355" y="9"/>
                  <a:pt x="356" y="9"/>
                  <a:pt x="357" y="9"/>
                </a:cubicBezTo>
                <a:cubicBezTo>
                  <a:pt x="357" y="13"/>
                  <a:pt x="364" y="10"/>
                  <a:pt x="363" y="13"/>
                </a:cubicBezTo>
                <a:cubicBezTo>
                  <a:pt x="359" y="14"/>
                  <a:pt x="357" y="12"/>
                  <a:pt x="353" y="11"/>
                </a:cubicBezTo>
                <a:cubicBezTo>
                  <a:pt x="352" y="11"/>
                  <a:pt x="348" y="11"/>
                  <a:pt x="346" y="13"/>
                </a:cubicBezTo>
                <a:cubicBezTo>
                  <a:pt x="346" y="12"/>
                  <a:pt x="345" y="10"/>
                  <a:pt x="343" y="9"/>
                </a:cubicBezTo>
                <a:cubicBezTo>
                  <a:pt x="344" y="8"/>
                  <a:pt x="344" y="8"/>
                  <a:pt x="344" y="8"/>
                </a:cubicBezTo>
                <a:cubicBezTo>
                  <a:pt x="339" y="8"/>
                  <a:pt x="335" y="7"/>
                  <a:pt x="330" y="8"/>
                </a:cubicBezTo>
                <a:cubicBezTo>
                  <a:pt x="330" y="10"/>
                  <a:pt x="333" y="9"/>
                  <a:pt x="334" y="10"/>
                </a:cubicBezTo>
                <a:cubicBezTo>
                  <a:pt x="333" y="11"/>
                  <a:pt x="333" y="11"/>
                  <a:pt x="333" y="11"/>
                </a:cubicBezTo>
                <a:cubicBezTo>
                  <a:pt x="331" y="10"/>
                  <a:pt x="329" y="10"/>
                  <a:pt x="328" y="8"/>
                </a:cubicBezTo>
                <a:cubicBezTo>
                  <a:pt x="326" y="9"/>
                  <a:pt x="325" y="8"/>
                  <a:pt x="324" y="9"/>
                </a:cubicBezTo>
                <a:cubicBezTo>
                  <a:pt x="325" y="9"/>
                  <a:pt x="325" y="9"/>
                  <a:pt x="325" y="9"/>
                </a:cubicBezTo>
                <a:cubicBezTo>
                  <a:pt x="324" y="10"/>
                  <a:pt x="324" y="10"/>
                  <a:pt x="324" y="10"/>
                </a:cubicBezTo>
                <a:cubicBezTo>
                  <a:pt x="321" y="8"/>
                  <a:pt x="317" y="7"/>
                  <a:pt x="315" y="10"/>
                </a:cubicBezTo>
                <a:cubicBezTo>
                  <a:pt x="313" y="8"/>
                  <a:pt x="310" y="12"/>
                  <a:pt x="308" y="10"/>
                </a:cubicBezTo>
                <a:cubicBezTo>
                  <a:pt x="306" y="14"/>
                  <a:pt x="299" y="11"/>
                  <a:pt x="295" y="11"/>
                </a:cubicBezTo>
                <a:cubicBezTo>
                  <a:pt x="295" y="9"/>
                  <a:pt x="291" y="9"/>
                  <a:pt x="289" y="9"/>
                </a:cubicBezTo>
                <a:cubicBezTo>
                  <a:pt x="291" y="11"/>
                  <a:pt x="291" y="11"/>
                  <a:pt x="291" y="11"/>
                </a:cubicBezTo>
                <a:cubicBezTo>
                  <a:pt x="287" y="13"/>
                  <a:pt x="287" y="7"/>
                  <a:pt x="283" y="9"/>
                </a:cubicBezTo>
                <a:cubicBezTo>
                  <a:pt x="285" y="11"/>
                  <a:pt x="285" y="11"/>
                  <a:pt x="285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1"/>
                  <a:pt x="281" y="10"/>
                  <a:pt x="280" y="9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9" y="13"/>
                  <a:pt x="276" y="14"/>
                  <a:pt x="273" y="14"/>
                </a:cubicBezTo>
                <a:cubicBezTo>
                  <a:pt x="272" y="13"/>
                  <a:pt x="270" y="12"/>
                  <a:pt x="269" y="11"/>
                </a:cubicBezTo>
                <a:cubicBezTo>
                  <a:pt x="269" y="6"/>
                  <a:pt x="262" y="6"/>
                  <a:pt x="259" y="7"/>
                </a:cubicBezTo>
                <a:cubicBezTo>
                  <a:pt x="259" y="7"/>
                  <a:pt x="260" y="7"/>
                  <a:pt x="261" y="7"/>
                </a:cubicBezTo>
                <a:cubicBezTo>
                  <a:pt x="261" y="7"/>
                  <a:pt x="261" y="8"/>
                  <a:pt x="260" y="8"/>
                </a:cubicBezTo>
                <a:cubicBezTo>
                  <a:pt x="259" y="10"/>
                  <a:pt x="256" y="10"/>
                  <a:pt x="254" y="9"/>
                </a:cubicBezTo>
                <a:cubicBezTo>
                  <a:pt x="249" y="13"/>
                  <a:pt x="245" y="8"/>
                  <a:pt x="239" y="9"/>
                </a:cubicBezTo>
                <a:cubicBezTo>
                  <a:pt x="236" y="8"/>
                  <a:pt x="233" y="10"/>
                  <a:pt x="232" y="12"/>
                </a:cubicBezTo>
                <a:cubicBezTo>
                  <a:pt x="228" y="13"/>
                  <a:pt x="226" y="12"/>
                  <a:pt x="225" y="9"/>
                </a:cubicBezTo>
                <a:cubicBezTo>
                  <a:pt x="222" y="9"/>
                  <a:pt x="220" y="9"/>
                  <a:pt x="217" y="11"/>
                </a:cubicBezTo>
                <a:cubicBezTo>
                  <a:pt x="216" y="12"/>
                  <a:pt x="213" y="11"/>
                  <a:pt x="213" y="9"/>
                </a:cubicBezTo>
                <a:cubicBezTo>
                  <a:pt x="206" y="6"/>
                  <a:pt x="199" y="9"/>
                  <a:pt x="191" y="8"/>
                </a:cubicBezTo>
                <a:cubicBezTo>
                  <a:pt x="188" y="6"/>
                  <a:pt x="188" y="6"/>
                  <a:pt x="188" y="6"/>
                </a:cubicBezTo>
                <a:cubicBezTo>
                  <a:pt x="183" y="7"/>
                  <a:pt x="178" y="2"/>
                  <a:pt x="173" y="5"/>
                </a:cubicBezTo>
                <a:cubicBezTo>
                  <a:pt x="171" y="2"/>
                  <a:pt x="167" y="6"/>
                  <a:pt x="166" y="3"/>
                </a:cubicBezTo>
                <a:cubicBezTo>
                  <a:pt x="150" y="2"/>
                  <a:pt x="132" y="0"/>
                  <a:pt x="116" y="1"/>
                </a:cubicBezTo>
                <a:cubicBezTo>
                  <a:pt x="114" y="2"/>
                  <a:pt x="114" y="2"/>
                  <a:pt x="114" y="2"/>
                </a:cubicBezTo>
                <a:cubicBezTo>
                  <a:pt x="113" y="0"/>
                  <a:pt x="111" y="3"/>
                  <a:pt x="109" y="2"/>
                </a:cubicBezTo>
                <a:cubicBezTo>
                  <a:pt x="108" y="1"/>
                  <a:pt x="108" y="1"/>
                  <a:pt x="108" y="1"/>
                </a:cubicBezTo>
                <a:cubicBezTo>
                  <a:pt x="94" y="1"/>
                  <a:pt x="80" y="2"/>
                  <a:pt x="66" y="3"/>
                </a:cubicBezTo>
                <a:cubicBezTo>
                  <a:pt x="70" y="5"/>
                  <a:pt x="70" y="5"/>
                  <a:pt x="70" y="5"/>
                </a:cubicBezTo>
                <a:cubicBezTo>
                  <a:pt x="65" y="6"/>
                  <a:pt x="65" y="6"/>
                  <a:pt x="65" y="6"/>
                </a:cubicBezTo>
                <a:cubicBezTo>
                  <a:pt x="44" y="5"/>
                  <a:pt x="24" y="12"/>
                  <a:pt x="7" y="19"/>
                </a:cubicBezTo>
                <a:cubicBezTo>
                  <a:pt x="12" y="18"/>
                  <a:pt x="12" y="23"/>
                  <a:pt x="16" y="20"/>
                </a:cubicBezTo>
                <a:cubicBezTo>
                  <a:pt x="19" y="21"/>
                  <a:pt x="25" y="19"/>
                  <a:pt x="24" y="23"/>
                </a:cubicBezTo>
                <a:cubicBezTo>
                  <a:pt x="16" y="24"/>
                  <a:pt x="10" y="27"/>
                  <a:pt x="2" y="27"/>
                </a:cubicBezTo>
                <a:cubicBezTo>
                  <a:pt x="5" y="29"/>
                  <a:pt x="10" y="29"/>
                  <a:pt x="12" y="30"/>
                </a:cubicBezTo>
                <a:cubicBezTo>
                  <a:pt x="26" y="29"/>
                  <a:pt x="39" y="27"/>
                  <a:pt x="52" y="29"/>
                </a:cubicBezTo>
                <a:cubicBezTo>
                  <a:pt x="39" y="31"/>
                  <a:pt x="26" y="29"/>
                  <a:pt x="15" y="36"/>
                </a:cubicBezTo>
                <a:cubicBezTo>
                  <a:pt x="13" y="34"/>
                  <a:pt x="11" y="36"/>
                  <a:pt x="10" y="37"/>
                </a:cubicBezTo>
                <a:cubicBezTo>
                  <a:pt x="13" y="36"/>
                  <a:pt x="14" y="37"/>
                  <a:pt x="15" y="38"/>
                </a:cubicBezTo>
                <a:cubicBezTo>
                  <a:pt x="18" y="35"/>
                  <a:pt x="19" y="40"/>
                  <a:pt x="21" y="40"/>
                </a:cubicBezTo>
                <a:cubicBezTo>
                  <a:pt x="10" y="42"/>
                  <a:pt x="10" y="42"/>
                  <a:pt x="10" y="42"/>
                </a:cubicBezTo>
                <a:cubicBezTo>
                  <a:pt x="15" y="43"/>
                  <a:pt x="21" y="42"/>
                  <a:pt x="26" y="44"/>
                </a:cubicBezTo>
                <a:cubicBezTo>
                  <a:pt x="22" y="47"/>
                  <a:pt x="17" y="47"/>
                  <a:pt x="12" y="48"/>
                </a:cubicBezTo>
                <a:cubicBezTo>
                  <a:pt x="14" y="50"/>
                  <a:pt x="18" y="49"/>
                  <a:pt x="20" y="51"/>
                </a:cubicBezTo>
                <a:cubicBezTo>
                  <a:pt x="18" y="51"/>
                  <a:pt x="17" y="52"/>
                  <a:pt x="16" y="51"/>
                </a:cubicBezTo>
                <a:cubicBezTo>
                  <a:pt x="11" y="51"/>
                  <a:pt x="7" y="55"/>
                  <a:pt x="5" y="52"/>
                </a:cubicBezTo>
                <a:cubicBezTo>
                  <a:pt x="3" y="53"/>
                  <a:pt x="3" y="53"/>
                  <a:pt x="3" y="53"/>
                </a:cubicBezTo>
                <a:cubicBezTo>
                  <a:pt x="8" y="55"/>
                  <a:pt x="8" y="55"/>
                  <a:pt x="8" y="55"/>
                </a:cubicBezTo>
                <a:cubicBezTo>
                  <a:pt x="13" y="58"/>
                  <a:pt x="18" y="53"/>
                  <a:pt x="23" y="56"/>
                </a:cubicBezTo>
                <a:cubicBezTo>
                  <a:pt x="20" y="57"/>
                  <a:pt x="16" y="58"/>
                  <a:pt x="13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5" y="61"/>
                  <a:pt x="14" y="60"/>
                  <a:pt x="13" y="61"/>
                </a:cubicBezTo>
                <a:cubicBezTo>
                  <a:pt x="18" y="63"/>
                  <a:pt x="25" y="60"/>
                  <a:pt x="28" y="64"/>
                </a:cubicBezTo>
                <a:cubicBezTo>
                  <a:pt x="22" y="66"/>
                  <a:pt x="13" y="64"/>
                  <a:pt x="11" y="67"/>
                </a:cubicBezTo>
                <a:cubicBezTo>
                  <a:pt x="13" y="69"/>
                  <a:pt x="18" y="68"/>
                  <a:pt x="19" y="70"/>
                </a:cubicBezTo>
                <a:cubicBezTo>
                  <a:pt x="16" y="71"/>
                  <a:pt x="12" y="71"/>
                  <a:pt x="8" y="72"/>
                </a:cubicBezTo>
                <a:cubicBezTo>
                  <a:pt x="8" y="73"/>
                  <a:pt x="11" y="73"/>
                  <a:pt x="13" y="74"/>
                </a:cubicBezTo>
                <a:cubicBezTo>
                  <a:pt x="12" y="76"/>
                  <a:pt x="12" y="76"/>
                  <a:pt x="12" y="76"/>
                </a:cubicBezTo>
                <a:cubicBezTo>
                  <a:pt x="16" y="77"/>
                  <a:pt x="22" y="78"/>
                  <a:pt x="26" y="79"/>
                </a:cubicBezTo>
                <a:cubicBezTo>
                  <a:pt x="24" y="80"/>
                  <a:pt x="20" y="79"/>
                  <a:pt x="18" y="80"/>
                </a:cubicBezTo>
                <a:cubicBezTo>
                  <a:pt x="20" y="84"/>
                  <a:pt x="25" y="80"/>
                  <a:pt x="28" y="82"/>
                </a:cubicBezTo>
                <a:cubicBezTo>
                  <a:pt x="25" y="85"/>
                  <a:pt x="19" y="83"/>
                  <a:pt x="15" y="84"/>
                </a:cubicBezTo>
                <a:cubicBezTo>
                  <a:pt x="19" y="85"/>
                  <a:pt x="26" y="84"/>
                  <a:pt x="30" y="86"/>
                </a:cubicBezTo>
                <a:cubicBezTo>
                  <a:pt x="23" y="88"/>
                  <a:pt x="14" y="84"/>
                  <a:pt x="9" y="88"/>
                </a:cubicBezTo>
                <a:cubicBezTo>
                  <a:pt x="9" y="90"/>
                  <a:pt x="13" y="89"/>
                  <a:pt x="15" y="90"/>
                </a:cubicBezTo>
                <a:cubicBezTo>
                  <a:pt x="12" y="92"/>
                  <a:pt x="12" y="92"/>
                  <a:pt x="12" y="92"/>
                </a:cubicBezTo>
                <a:cubicBezTo>
                  <a:pt x="15" y="93"/>
                  <a:pt x="15" y="93"/>
                  <a:pt x="15" y="93"/>
                </a:cubicBezTo>
                <a:cubicBezTo>
                  <a:pt x="14" y="94"/>
                  <a:pt x="13" y="94"/>
                  <a:pt x="12" y="94"/>
                </a:cubicBezTo>
                <a:cubicBezTo>
                  <a:pt x="11" y="96"/>
                  <a:pt x="11" y="97"/>
                  <a:pt x="12" y="98"/>
                </a:cubicBezTo>
                <a:cubicBezTo>
                  <a:pt x="11" y="100"/>
                  <a:pt x="10" y="98"/>
                  <a:pt x="8" y="99"/>
                </a:cubicBezTo>
                <a:cubicBezTo>
                  <a:pt x="9" y="101"/>
                  <a:pt x="12" y="101"/>
                  <a:pt x="15" y="101"/>
                </a:cubicBezTo>
                <a:cubicBezTo>
                  <a:pt x="17" y="102"/>
                  <a:pt x="19" y="104"/>
                  <a:pt x="19" y="106"/>
                </a:cubicBezTo>
                <a:cubicBezTo>
                  <a:pt x="22" y="106"/>
                  <a:pt x="24" y="105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1" y="111"/>
                  <a:pt x="14" y="106"/>
                  <a:pt x="13" y="111"/>
                </a:cubicBezTo>
                <a:cubicBezTo>
                  <a:pt x="16" y="112"/>
                  <a:pt x="20" y="109"/>
                  <a:pt x="23" y="111"/>
                </a:cubicBezTo>
                <a:cubicBezTo>
                  <a:pt x="21" y="115"/>
                  <a:pt x="14" y="112"/>
                  <a:pt x="10" y="113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1" y="117"/>
                  <a:pt x="10" y="115"/>
                  <a:pt x="8" y="116"/>
                </a:cubicBezTo>
                <a:cubicBezTo>
                  <a:pt x="8" y="117"/>
                  <a:pt x="10" y="118"/>
                  <a:pt x="8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21"/>
                  <a:pt x="7" y="120"/>
                  <a:pt x="3" y="121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10" y="126"/>
                  <a:pt x="7" y="124"/>
                  <a:pt x="6" y="126"/>
                </a:cubicBezTo>
                <a:cubicBezTo>
                  <a:pt x="7" y="128"/>
                  <a:pt x="12" y="126"/>
                  <a:pt x="15" y="129"/>
                </a:cubicBezTo>
                <a:cubicBezTo>
                  <a:pt x="13" y="129"/>
                  <a:pt x="13" y="129"/>
                  <a:pt x="13" y="129"/>
                </a:cubicBezTo>
                <a:cubicBezTo>
                  <a:pt x="8" y="129"/>
                  <a:pt x="8" y="134"/>
                  <a:pt x="2" y="133"/>
                </a:cubicBezTo>
                <a:cubicBezTo>
                  <a:pt x="2" y="133"/>
                  <a:pt x="3" y="134"/>
                  <a:pt x="4" y="134"/>
                </a:cubicBezTo>
                <a:cubicBezTo>
                  <a:pt x="6" y="133"/>
                  <a:pt x="9" y="134"/>
                  <a:pt x="8" y="132"/>
                </a:cubicBezTo>
                <a:cubicBezTo>
                  <a:pt x="10" y="131"/>
                  <a:pt x="12" y="132"/>
                  <a:pt x="14" y="132"/>
                </a:cubicBezTo>
                <a:cubicBezTo>
                  <a:pt x="10" y="134"/>
                  <a:pt x="10" y="134"/>
                  <a:pt x="10" y="134"/>
                </a:cubicBezTo>
                <a:cubicBezTo>
                  <a:pt x="14" y="137"/>
                  <a:pt x="5" y="140"/>
                  <a:pt x="11" y="142"/>
                </a:cubicBezTo>
                <a:cubicBezTo>
                  <a:pt x="8" y="143"/>
                  <a:pt x="4" y="142"/>
                  <a:pt x="2" y="144"/>
                </a:cubicBezTo>
                <a:cubicBezTo>
                  <a:pt x="4" y="145"/>
                  <a:pt x="5" y="145"/>
                  <a:pt x="6" y="146"/>
                </a:cubicBezTo>
                <a:cubicBezTo>
                  <a:pt x="4" y="148"/>
                  <a:pt x="4" y="148"/>
                  <a:pt x="4" y="148"/>
                </a:cubicBezTo>
                <a:cubicBezTo>
                  <a:pt x="6" y="148"/>
                  <a:pt x="9" y="148"/>
                  <a:pt x="10" y="150"/>
                </a:cubicBezTo>
                <a:cubicBezTo>
                  <a:pt x="14" y="151"/>
                  <a:pt x="16" y="154"/>
                  <a:pt x="19" y="154"/>
                </a:cubicBezTo>
                <a:cubicBezTo>
                  <a:pt x="18" y="159"/>
                  <a:pt x="9" y="154"/>
                  <a:pt x="7" y="158"/>
                </a:cubicBezTo>
                <a:cubicBezTo>
                  <a:pt x="11" y="162"/>
                  <a:pt x="18" y="161"/>
                  <a:pt x="24" y="163"/>
                </a:cubicBezTo>
                <a:cubicBezTo>
                  <a:pt x="29" y="162"/>
                  <a:pt x="35" y="161"/>
                  <a:pt x="39" y="164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21" y="161"/>
                  <a:pt x="17" y="167"/>
                  <a:pt x="13" y="165"/>
                </a:cubicBezTo>
                <a:cubicBezTo>
                  <a:pt x="11" y="166"/>
                  <a:pt x="6" y="165"/>
                  <a:pt x="6" y="168"/>
                </a:cubicBezTo>
                <a:cubicBezTo>
                  <a:pt x="12" y="171"/>
                  <a:pt x="12" y="171"/>
                  <a:pt x="12" y="171"/>
                </a:cubicBezTo>
                <a:cubicBezTo>
                  <a:pt x="12" y="172"/>
                  <a:pt x="9" y="172"/>
                  <a:pt x="9" y="172"/>
                </a:cubicBezTo>
                <a:cubicBezTo>
                  <a:pt x="12" y="175"/>
                  <a:pt x="17" y="175"/>
                  <a:pt x="21" y="176"/>
                </a:cubicBezTo>
                <a:cubicBezTo>
                  <a:pt x="19" y="179"/>
                  <a:pt x="13" y="179"/>
                  <a:pt x="8" y="180"/>
                </a:cubicBezTo>
                <a:cubicBezTo>
                  <a:pt x="6" y="183"/>
                  <a:pt x="11" y="182"/>
                  <a:pt x="13" y="184"/>
                </a:cubicBezTo>
                <a:cubicBezTo>
                  <a:pt x="6" y="184"/>
                  <a:pt x="12" y="190"/>
                  <a:pt x="7" y="190"/>
                </a:cubicBezTo>
                <a:cubicBezTo>
                  <a:pt x="8" y="191"/>
                  <a:pt x="9" y="191"/>
                  <a:pt x="9" y="192"/>
                </a:cubicBezTo>
                <a:cubicBezTo>
                  <a:pt x="8" y="192"/>
                  <a:pt x="8" y="192"/>
                  <a:pt x="7" y="192"/>
                </a:cubicBezTo>
                <a:cubicBezTo>
                  <a:pt x="0" y="194"/>
                  <a:pt x="11" y="195"/>
                  <a:pt x="10" y="196"/>
                </a:cubicBezTo>
                <a:cubicBezTo>
                  <a:pt x="7" y="198"/>
                  <a:pt x="7" y="198"/>
                  <a:pt x="7" y="198"/>
                </a:cubicBezTo>
                <a:cubicBezTo>
                  <a:pt x="11" y="200"/>
                  <a:pt x="5" y="203"/>
                  <a:pt x="10" y="205"/>
                </a:cubicBezTo>
                <a:cubicBezTo>
                  <a:pt x="10" y="207"/>
                  <a:pt x="7" y="206"/>
                  <a:pt x="7" y="206"/>
                </a:cubicBezTo>
                <a:cubicBezTo>
                  <a:pt x="4" y="209"/>
                  <a:pt x="7" y="212"/>
                  <a:pt x="10" y="214"/>
                </a:cubicBezTo>
                <a:cubicBezTo>
                  <a:pt x="13" y="216"/>
                  <a:pt x="6" y="217"/>
                  <a:pt x="10" y="219"/>
                </a:cubicBezTo>
                <a:cubicBezTo>
                  <a:pt x="9" y="220"/>
                  <a:pt x="8" y="221"/>
                  <a:pt x="7" y="221"/>
                </a:cubicBezTo>
                <a:cubicBezTo>
                  <a:pt x="5" y="223"/>
                  <a:pt x="10" y="223"/>
                  <a:pt x="10" y="225"/>
                </a:cubicBezTo>
                <a:cubicBezTo>
                  <a:pt x="6" y="228"/>
                  <a:pt x="14" y="227"/>
                  <a:pt x="11" y="231"/>
                </a:cubicBezTo>
                <a:cubicBezTo>
                  <a:pt x="19" y="233"/>
                  <a:pt x="7" y="236"/>
                  <a:pt x="16" y="239"/>
                </a:cubicBezTo>
                <a:cubicBezTo>
                  <a:pt x="18" y="240"/>
                  <a:pt x="16" y="243"/>
                  <a:pt x="13" y="244"/>
                </a:cubicBezTo>
                <a:cubicBezTo>
                  <a:pt x="16" y="246"/>
                  <a:pt x="18" y="249"/>
                  <a:pt x="17" y="252"/>
                </a:cubicBezTo>
                <a:cubicBezTo>
                  <a:pt x="20" y="253"/>
                  <a:pt x="15" y="256"/>
                  <a:pt x="20" y="258"/>
                </a:cubicBezTo>
                <a:cubicBezTo>
                  <a:pt x="34" y="263"/>
                  <a:pt x="48" y="264"/>
                  <a:pt x="64" y="263"/>
                </a:cubicBezTo>
                <a:cubicBezTo>
                  <a:pt x="72" y="261"/>
                  <a:pt x="78" y="263"/>
                  <a:pt x="85" y="261"/>
                </a:cubicBezTo>
                <a:cubicBezTo>
                  <a:pt x="112" y="261"/>
                  <a:pt x="138" y="263"/>
                  <a:pt x="165" y="267"/>
                </a:cubicBezTo>
                <a:cubicBezTo>
                  <a:pt x="169" y="268"/>
                  <a:pt x="174" y="271"/>
                  <a:pt x="177" y="268"/>
                </a:cubicBezTo>
                <a:cubicBezTo>
                  <a:pt x="180" y="269"/>
                  <a:pt x="185" y="270"/>
                  <a:pt x="189" y="270"/>
                </a:cubicBezTo>
                <a:cubicBezTo>
                  <a:pt x="192" y="271"/>
                  <a:pt x="193" y="268"/>
                  <a:pt x="195" y="270"/>
                </a:cubicBezTo>
                <a:cubicBezTo>
                  <a:pt x="215" y="268"/>
                  <a:pt x="235" y="273"/>
                  <a:pt x="256" y="274"/>
                </a:cubicBezTo>
                <a:cubicBezTo>
                  <a:pt x="261" y="274"/>
                  <a:pt x="267" y="275"/>
                  <a:pt x="272" y="273"/>
                </a:cubicBezTo>
                <a:cubicBezTo>
                  <a:pt x="279" y="276"/>
                  <a:pt x="289" y="272"/>
                  <a:pt x="296" y="273"/>
                </a:cubicBezTo>
                <a:cubicBezTo>
                  <a:pt x="306" y="273"/>
                  <a:pt x="314" y="274"/>
                  <a:pt x="324" y="273"/>
                </a:cubicBezTo>
                <a:cubicBezTo>
                  <a:pt x="327" y="273"/>
                  <a:pt x="328" y="272"/>
                  <a:pt x="331" y="272"/>
                </a:cubicBezTo>
                <a:cubicBezTo>
                  <a:pt x="335" y="274"/>
                  <a:pt x="340" y="272"/>
                  <a:pt x="344" y="273"/>
                </a:cubicBezTo>
                <a:cubicBezTo>
                  <a:pt x="347" y="270"/>
                  <a:pt x="352" y="273"/>
                  <a:pt x="355" y="271"/>
                </a:cubicBezTo>
                <a:cubicBezTo>
                  <a:pt x="377" y="271"/>
                  <a:pt x="402" y="275"/>
                  <a:pt x="423" y="273"/>
                </a:cubicBezTo>
                <a:cubicBezTo>
                  <a:pt x="427" y="273"/>
                  <a:pt x="431" y="272"/>
                  <a:pt x="434" y="271"/>
                </a:cubicBezTo>
                <a:cubicBezTo>
                  <a:pt x="434" y="272"/>
                  <a:pt x="434" y="272"/>
                  <a:pt x="434" y="272"/>
                </a:cubicBezTo>
                <a:cubicBezTo>
                  <a:pt x="443" y="273"/>
                  <a:pt x="450" y="273"/>
                  <a:pt x="461" y="273"/>
                </a:cubicBezTo>
                <a:cubicBezTo>
                  <a:pt x="464" y="270"/>
                  <a:pt x="470" y="275"/>
                  <a:pt x="473" y="271"/>
                </a:cubicBezTo>
                <a:cubicBezTo>
                  <a:pt x="475" y="273"/>
                  <a:pt x="475" y="273"/>
                  <a:pt x="475" y="273"/>
                </a:cubicBezTo>
                <a:cubicBezTo>
                  <a:pt x="483" y="274"/>
                  <a:pt x="491" y="273"/>
                  <a:pt x="500" y="274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7" y="277"/>
                  <a:pt x="513" y="270"/>
                  <a:pt x="519" y="273"/>
                </a:cubicBezTo>
                <a:cubicBezTo>
                  <a:pt x="523" y="273"/>
                  <a:pt x="526" y="272"/>
                  <a:pt x="530" y="272"/>
                </a:cubicBezTo>
                <a:cubicBezTo>
                  <a:pt x="535" y="274"/>
                  <a:pt x="539" y="271"/>
                  <a:pt x="544" y="272"/>
                </a:cubicBezTo>
                <a:cubicBezTo>
                  <a:pt x="552" y="275"/>
                  <a:pt x="562" y="271"/>
                  <a:pt x="570" y="273"/>
                </a:cubicBezTo>
                <a:cubicBezTo>
                  <a:pt x="577" y="272"/>
                  <a:pt x="583" y="274"/>
                  <a:pt x="590" y="273"/>
                </a:cubicBezTo>
                <a:cubicBezTo>
                  <a:pt x="597" y="274"/>
                  <a:pt x="606" y="274"/>
                  <a:pt x="611" y="272"/>
                </a:cubicBezTo>
                <a:cubicBezTo>
                  <a:pt x="599" y="271"/>
                  <a:pt x="588" y="272"/>
                  <a:pt x="577" y="270"/>
                </a:cubicBezTo>
                <a:cubicBezTo>
                  <a:pt x="575" y="271"/>
                  <a:pt x="574" y="271"/>
                  <a:pt x="572" y="270"/>
                </a:cubicBezTo>
                <a:cubicBezTo>
                  <a:pt x="567" y="272"/>
                  <a:pt x="562" y="269"/>
                  <a:pt x="557" y="271"/>
                </a:cubicBezTo>
                <a:cubicBezTo>
                  <a:pt x="552" y="268"/>
                  <a:pt x="544" y="273"/>
                  <a:pt x="538" y="270"/>
                </a:cubicBezTo>
                <a:cubicBezTo>
                  <a:pt x="539" y="268"/>
                  <a:pt x="541" y="268"/>
                  <a:pt x="542" y="269"/>
                </a:cubicBezTo>
                <a:cubicBezTo>
                  <a:pt x="542" y="265"/>
                  <a:pt x="550" y="268"/>
                  <a:pt x="553" y="267"/>
                </a:cubicBezTo>
                <a:cubicBezTo>
                  <a:pt x="558" y="264"/>
                  <a:pt x="563" y="266"/>
                  <a:pt x="568" y="264"/>
                </a:cubicBezTo>
                <a:cubicBezTo>
                  <a:pt x="571" y="263"/>
                  <a:pt x="570" y="260"/>
                  <a:pt x="568" y="260"/>
                </a:cubicBezTo>
                <a:cubicBezTo>
                  <a:pt x="570" y="259"/>
                  <a:pt x="572" y="257"/>
                  <a:pt x="574" y="260"/>
                </a:cubicBezTo>
                <a:cubicBezTo>
                  <a:pt x="574" y="261"/>
                  <a:pt x="574" y="263"/>
                  <a:pt x="572" y="264"/>
                </a:cubicBezTo>
                <a:cubicBezTo>
                  <a:pt x="575" y="267"/>
                  <a:pt x="579" y="264"/>
                  <a:pt x="582" y="265"/>
                </a:cubicBezTo>
                <a:cubicBezTo>
                  <a:pt x="587" y="265"/>
                  <a:pt x="585" y="262"/>
                  <a:pt x="585" y="259"/>
                </a:cubicBezTo>
                <a:cubicBezTo>
                  <a:pt x="587" y="259"/>
                  <a:pt x="587" y="259"/>
                  <a:pt x="587" y="259"/>
                </a:cubicBezTo>
                <a:cubicBezTo>
                  <a:pt x="585" y="259"/>
                  <a:pt x="586" y="258"/>
                  <a:pt x="587" y="258"/>
                </a:cubicBezTo>
                <a:cubicBezTo>
                  <a:pt x="589" y="259"/>
                  <a:pt x="589" y="260"/>
                  <a:pt x="591" y="260"/>
                </a:cubicBezTo>
                <a:cubicBezTo>
                  <a:pt x="590" y="258"/>
                  <a:pt x="590" y="258"/>
                  <a:pt x="590" y="258"/>
                </a:cubicBezTo>
                <a:cubicBezTo>
                  <a:pt x="591" y="257"/>
                  <a:pt x="591" y="257"/>
                  <a:pt x="591" y="257"/>
                </a:cubicBezTo>
                <a:cubicBezTo>
                  <a:pt x="594" y="258"/>
                  <a:pt x="591" y="260"/>
                  <a:pt x="593" y="261"/>
                </a:cubicBezTo>
                <a:cubicBezTo>
                  <a:pt x="592" y="263"/>
                  <a:pt x="591" y="261"/>
                  <a:pt x="590" y="260"/>
                </a:cubicBezTo>
                <a:cubicBezTo>
                  <a:pt x="587" y="262"/>
                  <a:pt x="586" y="261"/>
                  <a:pt x="587" y="263"/>
                </a:cubicBezTo>
                <a:cubicBezTo>
                  <a:pt x="589" y="265"/>
                  <a:pt x="591" y="263"/>
                  <a:pt x="592" y="262"/>
                </a:cubicBezTo>
                <a:cubicBezTo>
                  <a:pt x="594" y="263"/>
                  <a:pt x="590" y="264"/>
                  <a:pt x="593" y="265"/>
                </a:cubicBezTo>
                <a:cubicBezTo>
                  <a:pt x="595" y="264"/>
                  <a:pt x="598" y="264"/>
                  <a:pt x="598" y="266"/>
                </a:cubicBezTo>
                <a:cubicBezTo>
                  <a:pt x="605" y="265"/>
                  <a:pt x="611" y="262"/>
                  <a:pt x="617" y="264"/>
                </a:cubicBezTo>
                <a:cubicBezTo>
                  <a:pt x="620" y="262"/>
                  <a:pt x="624" y="263"/>
                  <a:pt x="626" y="260"/>
                </a:cubicBezTo>
                <a:cubicBezTo>
                  <a:pt x="622" y="259"/>
                  <a:pt x="622" y="259"/>
                  <a:pt x="622" y="259"/>
                </a:cubicBezTo>
                <a:cubicBezTo>
                  <a:pt x="622" y="258"/>
                  <a:pt x="623" y="257"/>
                  <a:pt x="623" y="257"/>
                </a:cubicBezTo>
                <a:cubicBezTo>
                  <a:pt x="629" y="257"/>
                  <a:pt x="625" y="262"/>
                  <a:pt x="626" y="263"/>
                </a:cubicBezTo>
                <a:cubicBezTo>
                  <a:pt x="633" y="259"/>
                  <a:pt x="633" y="259"/>
                  <a:pt x="633" y="259"/>
                </a:cubicBezTo>
                <a:cubicBezTo>
                  <a:pt x="634" y="258"/>
                  <a:pt x="631" y="257"/>
                  <a:pt x="632" y="256"/>
                </a:cubicBezTo>
                <a:cubicBezTo>
                  <a:pt x="635" y="255"/>
                  <a:pt x="632" y="257"/>
                  <a:pt x="635" y="257"/>
                </a:cubicBezTo>
                <a:cubicBezTo>
                  <a:pt x="635" y="257"/>
                  <a:pt x="635" y="256"/>
                  <a:pt x="635" y="256"/>
                </a:cubicBezTo>
                <a:cubicBezTo>
                  <a:pt x="633" y="256"/>
                  <a:pt x="634" y="254"/>
                  <a:pt x="633" y="254"/>
                </a:cubicBezTo>
                <a:cubicBezTo>
                  <a:pt x="633" y="252"/>
                  <a:pt x="636" y="251"/>
                  <a:pt x="637" y="250"/>
                </a:cubicBezTo>
                <a:cubicBezTo>
                  <a:pt x="631" y="247"/>
                  <a:pt x="635" y="243"/>
                  <a:pt x="634" y="240"/>
                </a:cubicBezTo>
                <a:cubicBezTo>
                  <a:pt x="624" y="245"/>
                  <a:pt x="611" y="247"/>
                  <a:pt x="600" y="246"/>
                </a:cubicBezTo>
                <a:cubicBezTo>
                  <a:pt x="596" y="247"/>
                  <a:pt x="591" y="244"/>
                  <a:pt x="587" y="246"/>
                </a:cubicBezTo>
                <a:cubicBezTo>
                  <a:pt x="574" y="245"/>
                  <a:pt x="564" y="246"/>
                  <a:pt x="552" y="244"/>
                </a:cubicBezTo>
                <a:cubicBezTo>
                  <a:pt x="549" y="243"/>
                  <a:pt x="546" y="246"/>
                  <a:pt x="544" y="244"/>
                </a:cubicBezTo>
                <a:cubicBezTo>
                  <a:pt x="545" y="240"/>
                  <a:pt x="549" y="244"/>
                  <a:pt x="552" y="241"/>
                </a:cubicBezTo>
                <a:cubicBezTo>
                  <a:pt x="553" y="241"/>
                  <a:pt x="556" y="241"/>
                  <a:pt x="555" y="243"/>
                </a:cubicBezTo>
                <a:cubicBezTo>
                  <a:pt x="559" y="241"/>
                  <a:pt x="566" y="242"/>
                  <a:pt x="570" y="242"/>
                </a:cubicBezTo>
                <a:cubicBezTo>
                  <a:pt x="578" y="245"/>
                  <a:pt x="587" y="239"/>
                  <a:pt x="593" y="244"/>
                </a:cubicBezTo>
                <a:cubicBezTo>
                  <a:pt x="594" y="244"/>
                  <a:pt x="593" y="243"/>
                  <a:pt x="594" y="243"/>
                </a:cubicBezTo>
                <a:cubicBezTo>
                  <a:pt x="605" y="243"/>
                  <a:pt x="615" y="241"/>
                  <a:pt x="626" y="241"/>
                </a:cubicBezTo>
                <a:cubicBezTo>
                  <a:pt x="623" y="237"/>
                  <a:pt x="634" y="237"/>
                  <a:pt x="632" y="232"/>
                </a:cubicBezTo>
                <a:cubicBezTo>
                  <a:pt x="628" y="225"/>
                  <a:pt x="622" y="235"/>
                  <a:pt x="617" y="233"/>
                </a:cubicBezTo>
                <a:cubicBezTo>
                  <a:pt x="616" y="234"/>
                  <a:pt x="613" y="233"/>
                  <a:pt x="615" y="235"/>
                </a:cubicBezTo>
                <a:cubicBezTo>
                  <a:pt x="615" y="235"/>
                  <a:pt x="615" y="235"/>
                  <a:pt x="616" y="235"/>
                </a:cubicBezTo>
                <a:cubicBezTo>
                  <a:pt x="620" y="235"/>
                  <a:pt x="625" y="233"/>
                  <a:pt x="629" y="232"/>
                </a:cubicBezTo>
                <a:cubicBezTo>
                  <a:pt x="627" y="236"/>
                  <a:pt x="622" y="234"/>
                  <a:pt x="619" y="237"/>
                </a:cubicBezTo>
                <a:cubicBezTo>
                  <a:pt x="616" y="237"/>
                  <a:pt x="613" y="238"/>
                  <a:pt x="611" y="237"/>
                </a:cubicBezTo>
                <a:cubicBezTo>
                  <a:pt x="611" y="235"/>
                  <a:pt x="611" y="235"/>
                  <a:pt x="611" y="235"/>
                </a:cubicBezTo>
                <a:cubicBezTo>
                  <a:pt x="609" y="235"/>
                  <a:pt x="606" y="235"/>
                  <a:pt x="606" y="234"/>
                </a:cubicBezTo>
                <a:cubicBezTo>
                  <a:pt x="602" y="238"/>
                  <a:pt x="597" y="232"/>
                  <a:pt x="593" y="235"/>
                </a:cubicBezTo>
                <a:cubicBezTo>
                  <a:pt x="592" y="236"/>
                  <a:pt x="597" y="237"/>
                  <a:pt x="594" y="238"/>
                </a:cubicBezTo>
                <a:cubicBezTo>
                  <a:pt x="593" y="238"/>
                  <a:pt x="591" y="238"/>
                  <a:pt x="589" y="237"/>
                </a:cubicBezTo>
                <a:cubicBezTo>
                  <a:pt x="592" y="231"/>
                  <a:pt x="582" y="237"/>
                  <a:pt x="580" y="233"/>
                </a:cubicBezTo>
                <a:cubicBezTo>
                  <a:pt x="581" y="231"/>
                  <a:pt x="583" y="233"/>
                  <a:pt x="585" y="232"/>
                </a:cubicBezTo>
                <a:cubicBezTo>
                  <a:pt x="585" y="228"/>
                  <a:pt x="590" y="231"/>
                  <a:pt x="593" y="230"/>
                </a:cubicBezTo>
                <a:cubicBezTo>
                  <a:pt x="594" y="230"/>
                  <a:pt x="596" y="231"/>
                  <a:pt x="595" y="232"/>
                </a:cubicBezTo>
                <a:cubicBezTo>
                  <a:pt x="596" y="232"/>
                  <a:pt x="596" y="232"/>
                  <a:pt x="596" y="232"/>
                </a:cubicBezTo>
                <a:cubicBezTo>
                  <a:pt x="597" y="231"/>
                  <a:pt x="597" y="229"/>
                  <a:pt x="598" y="227"/>
                </a:cubicBezTo>
                <a:cubicBezTo>
                  <a:pt x="601" y="226"/>
                  <a:pt x="606" y="227"/>
                  <a:pt x="608" y="228"/>
                </a:cubicBezTo>
                <a:cubicBezTo>
                  <a:pt x="607" y="228"/>
                  <a:pt x="606" y="228"/>
                  <a:pt x="606" y="228"/>
                </a:cubicBezTo>
                <a:cubicBezTo>
                  <a:pt x="604" y="231"/>
                  <a:pt x="609" y="229"/>
                  <a:pt x="608" y="231"/>
                </a:cubicBezTo>
                <a:cubicBezTo>
                  <a:pt x="610" y="230"/>
                  <a:pt x="611" y="232"/>
                  <a:pt x="613" y="231"/>
                </a:cubicBezTo>
                <a:cubicBezTo>
                  <a:pt x="616" y="228"/>
                  <a:pt x="610" y="227"/>
                  <a:pt x="613" y="224"/>
                </a:cubicBezTo>
                <a:cubicBezTo>
                  <a:pt x="610" y="224"/>
                  <a:pt x="614" y="220"/>
                  <a:pt x="610" y="221"/>
                </a:cubicBezTo>
                <a:cubicBezTo>
                  <a:pt x="610" y="221"/>
                  <a:pt x="610" y="222"/>
                  <a:pt x="610" y="223"/>
                </a:cubicBezTo>
                <a:cubicBezTo>
                  <a:pt x="606" y="222"/>
                  <a:pt x="603" y="227"/>
                  <a:pt x="600" y="224"/>
                </a:cubicBezTo>
                <a:cubicBezTo>
                  <a:pt x="602" y="222"/>
                  <a:pt x="602" y="222"/>
                  <a:pt x="602" y="222"/>
                </a:cubicBezTo>
                <a:cubicBezTo>
                  <a:pt x="598" y="221"/>
                  <a:pt x="598" y="221"/>
                  <a:pt x="598" y="221"/>
                </a:cubicBezTo>
                <a:cubicBezTo>
                  <a:pt x="598" y="222"/>
                  <a:pt x="597" y="223"/>
                  <a:pt x="596" y="223"/>
                </a:cubicBezTo>
                <a:cubicBezTo>
                  <a:pt x="595" y="222"/>
                  <a:pt x="596" y="222"/>
                  <a:pt x="596" y="221"/>
                </a:cubicBezTo>
                <a:cubicBezTo>
                  <a:pt x="593" y="221"/>
                  <a:pt x="593" y="221"/>
                  <a:pt x="593" y="221"/>
                </a:cubicBezTo>
                <a:cubicBezTo>
                  <a:pt x="593" y="222"/>
                  <a:pt x="596" y="223"/>
                  <a:pt x="593" y="224"/>
                </a:cubicBezTo>
                <a:cubicBezTo>
                  <a:pt x="591" y="222"/>
                  <a:pt x="588" y="225"/>
                  <a:pt x="588" y="221"/>
                </a:cubicBezTo>
                <a:cubicBezTo>
                  <a:pt x="592" y="219"/>
                  <a:pt x="586" y="219"/>
                  <a:pt x="587" y="217"/>
                </a:cubicBezTo>
                <a:cubicBezTo>
                  <a:pt x="594" y="216"/>
                  <a:pt x="594" y="216"/>
                  <a:pt x="594" y="216"/>
                </a:cubicBezTo>
                <a:cubicBezTo>
                  <a:pt x="594" y="216"/>
                  <a:pt x="593" y="215"/>
                  <a:pt x="594" y="215"/>
                </a:cubicBezTo>
                <a:cubicBezTo>
                  <a:pt x="596" y="218"/>
                  <a:pt x="600" y="214"/>
                  <a:pt x="603" y="216"/>
                </a:cubicBezTo>
                <a:cubicBezTo>
                  <a:pt x="606" y="219"/>
                  <a:pt x="608" y="214"/>
                  <a:pt x="611" y="216"/>
                </a:cubicBezTo>
                <a:cubicBezTo>
                  <a:pt x="611" y="217"/>
                  <a:pt x="611" y="217"/>
                  <a:pt x="611" y="217"/>
                </a:cubicBezTo>
                <a:cubicBezTo>
                  <a:pt x="612" y="215"/>
                  <a:pt x="618" y="218"/>
                  <a:pt x="617" y="215"/>
                </a:cubicBezTo>
                <a:cubicBezTo>
                  <a:pt x="618" y="215"/>
                  <a:pt x="619" y="215"/>
                  <a:pt x="619" y="215"/>
                </a:cubicBezTo>
                <a:cubicBezTo>
                  <a:pt x="620" y="216"/>
                  <a:pt x="619" y="216"/>
                  <a:pt x="619" y="216"/>
                </a:cubicBezTo>
                <a:cubicBezTo>
                  <a:pt x="622" y="217"/>
                  <a:pt x="623" y="214"/>
                  <a:pt x="625" y="214"/>
                </a:cubicBezTo>
                <a:cubicBezTo>
                  <a:pt x="625" y="216"/>
                  <a:pt x="625" y="216"/>
                  <a:pt x="625" y="216"/>
                </a:cubicBezTo>
                <a:cubicBezTo>
                  <a:pt x="629" y="215"/>
                  <a:pt x="632" y="210"/>
                  <a:pt x="633" y="207"/>
                </a:cubicBezTo>
                <a:cubicBezTo>
                  <a:pt x="629" y="208"/>
                  <a:pt x="625" y="209"/>
                  <a:pt x="623" y="211"/>
                </a:cubicBezTo>
                <a:cubicBezTo>
                  <a:pt x="617" y="211"/>
                  <a:pt x="617" y="211"/>
                  <a:pt x="617" y="211"/>
                </a:cubicBezTo>
                <a:cubicBezTo>
                  <a:pt x="616" y="207"/>
                  <a:pt x="622" y="209"/>
                  <a:pt x="625" y="208"/>
                </a:cubicBezTo>
                <a:cubicBezTo>
                  <a:pt x="627" y="205"/>
                  <a:pt x="629" y="202"/>
                  <a:pt x="630" y="199"/>
                </a:cubicBezTo>
                <a:cubicBezTo>
                  <a:pt x="628" y="199"/>
                  <a:pt x="625" y="200"/>
                  <a:pt x="624" y="201"/>
                </a:cubicBezTo>
                <a:cubicBezTo>
                  <a:pt x="613" y="201"/>
                  <a:pt x="603" y="203"/>
                  <a:pt x="592" y="202"/>
                </a:cubicBezTo>
                <a:cubicBezTo>
                  <a:pt x="587" y="204"/>
                  <a:pt x="583" y="200"/>
                  <a:pt x="577" y="201"/>
                </a:cubicBezTo>
                <a:cubicBezTo>
                  <a:pt x="575" y="201"/>
                  <a:pt x="574" y="203"/>
                  <a:pt x="572" y="202"/>
                </a:cubicBezTo>
                <a:cubicBezTo>
                  <a:pt x="571" y="205"/>
                  <a:pt x="568" y="201"/>
                  <a:pt x="566" y="202"/>
                </a:cubicBezTo>
                <a:cubicBezTo>
                  <a:pt x="566" y="202"/>
                  <a:pt x="567" y="202"/>
                  <a:pt x="568" y="201"/>
                </a:cubicBezTo>
                <a:cubicBezTo>
                  <a:pt x="571" y="199"/>
                  <a:pt x="574" y="198"/>
                  <a:pt x="578" y="200"/>
                </a:cubicBezTo>
                <a:cubicBezTo>
                  <a:pt x="578" y="197"/>
                  <a:pt x="581" y="200"/>
                  <a:pt x="582" y="200"/>
                </a:cubicBezTo>
                <a:cubicBezTo>
                  <a:pt x="587" y="197"/>
                  <a:pt x="593" y="201"/>
                  <a:pt x="597" y="198"/>
                </a:cubicBezTo>
                <a:cubicBezTo>
                  <a:pt x="597" y="198"/>
                  <a:pt x="598" y="199"/>
                  <a:pt x="597" y="199"/>
                </a:cubicBezTo>
                <a:cubicBezTo>
                  <a:pt x="598" y="199"/>
                  <a:pt x="600" y="199"/>
                  <a:pt x="601" y="200"/>
                </a:cubicBezTo>
                <a:cubicBezTo>
                  <a:pt x="603" y="198"/>
                  <a:pt x="604" y="199"/>
                  <a:pt x="606" y="198"/>
                </a:cubicBezTo>
                <a:cubicBezTo>
                  <a:pt x="611" y="200"/>
                  <a:pt x="615" y="197"/>
                  <a:pt x="620" y="198"/>
                </a:cubicBezTo>
                <a:cubicBezTo>
                  <a:pt x="622" y="195"/>
                  <a:pt x="627" y="195"/>
                  <a:pt x="628" y="192"/>
                </a:cubicBezTo>
                <a:cubicBezTo>
                  <a:pt x="627" y="190"/>
                  <a:pt x="632" y="189"/>
                  <a:pt x="631" y="187"/>
                </a:cubicBezTo>
                <a:cubicBezTo>
                  <a:pt x="628" y="187"/>
                  <a:pt x="627" y="189"/>
                  <a:pt x="626" y="189"/>
                </a:cubicBezTo>
                <a:cubicBezTo>
                  <a:pt x="621" y="189"/>
                  <a:pt x="617" y="193"/>
                  <a:pt x="613" y="190"/>
                </a:cubicBezTo>
                <a:cubicBezTo>
                  <a:pt x="611" y="190"/>
                  <a:pt x="607" y="192"/>
                  <a:pt x="610" y="193"/>
                </a:cubicBezTo>
                <a:cubicBezTo>
                  <a:pt x="609" y="195"/>
                  <a:pt x="607" y="195"/>
                  <a:pt x="606" y="196"/>
                </a:cubicBezTo>
                <a:cubicBezTo>
                  <a:pt x="605" y="193"/>
                  <a:pt x="601" y="196"/>
                  <a:pt x="602" y="193"/>
                </a:cubicBezTo>
                <a:cubicBezTo>
                  <a:pt x="606" y="192"/>
                  <a:pt x="606" y="192"/>
                  <a:pt x="606" y="192"/>
                </a:cubicBezTo>
                <a:cubicBezTo>
                  <a:pt x="606" y="191"/>
                  <a:pt x="604" y="191"/>
                  <a:pt x="602" y="191"/>
                </a:cubicBezTo>
                <a:cubicBezTo>
                  <a:pt x="602" y="192"/>
                  <a:pt x="602" y="192"/>
                  <a:pt x="602" y="192"/>
                </a:cubicBezTo>
                <a:cubicBezTo>
                  <a:pt x="597" y="192"/>
                  <a:pt x="592" y="189"/>
                  <a:pt x="586" y="192"/>
                </a:cubicBezTo>
                <a:cubicBezTo>
                  <a:pt x="584" y="190"/>
                  <a:pt x="580" y="191"/>
                  <a:pt x="577" y="190"/>
                </a:cubicBezTo>
                <a:cubicBezTo>
                  <a:pt x="574" y="189"/>
                  <a:pt x="570" y="189"/>
                  <a:pt x="565" y="189"/>
                </a:cubicBezTo>
                <a:cubicBezTo>
                  <a:pt x="565" y="191"/>
                  <a:pt x="565" y="191"/>
                  <a:pt x="565" y="191"/>
                </a:cubicBezTo>
                <a:cubicBezTo>
                  <a:pt x="565" y="191"/>
                  <a:pt x="564" y="191"/>
                  <a:pt x="563" y="190"/>
                </a:cubicBezTo>
                <a:cubicBezTo>
                  <a:pt x="563" y="190"/>
                  <a:pt x="563" y="189"/>
                  <a:pt x="563" y="189"/>
                </a:cubicBezTo>
                <a:cubicBezTo>
                  <a:pt x="562" y="190"/>
                  <a:pt x="559" y="191"/>
                  <a:pt x="558" y="189"/>
                </a:cubicBezTo>
                <a:cubicBezTo>
                  <a:pt x="554" y="191"/>
                  <a:pt x="551" y="186"/>
                  <a:pt x="547" y="189"/>
                </a:cubicBezTo>
                <a:cubicBezTo>
                  <a:pt x="545" y="188"/>
                  <a:pt x="542" y="190"/>
                  <a:pt x="540" y="189"/>
                </a:cubicBezTo>
                <a:cubicBezTo>
                  <a:pt x="535" y="193"/>
                  <a:pt x="534" y="185"/>
                  <a:pt x="528" y="188"/>
                </a:cubicBezTo>
                <a:cubicBezTo>
                  <a:pt x="525" y="190"/>
                  <a:pt x="519" y="187"/>
                  <a:pt x="516" y="189"/>
                </a:cubicBezTo>
                <a:cubicBezTo>
                  <a:pt x="506" y="189"/>
                  <a:pt x="498" y="188"/>
                  <a:pt x="487" y="189"/>
                </a:cubicBezTo>
                <a:cubicBezTo>
                  <a:pt x="485" y="188"/>
                  <a:pt x="481" y="187"/>
                  <a:pt x="479" y="190"/>
                </a:cubicBezTo>
                <a:cubicBezTo>
                  <a:pt x="477" y="190"/>
                  <a:pt x="475" y="188"/>
                  <a:pt x="473" y="188"/>
                </a:cubicBezTo>
                <a:cubicBezTo>
                  <a:pt x="471" y="184"/>
                  <a:pt x="466" y="188"/>
                  <a:pt x="465" y="184"/>
                </a:cubicBezTo>
                <a:cubicBezTo>
                  <a:pt x="466" y="184"/>
                  <a:pt x="466" y="182"/>
                  <a:pt x="468" y="183"/>
                </a:cubicBezTo>
                <a:cubicBezTo>
                  <a:pt x="469" y="183"/>
                  <a:pt x="470" y="184"/>
                  <a:pt x="470" y="184"/>
                </a:cubicBezTo>
                <a:cubicBezTo>
                  <a:pt x="472" y="185"/>
                  <a:pt x="474" y="185"/>
                  <a:pt x="476" y="184"/>
                </a:cubicBezTo>
                <a:cubicBezTo>
                  <a:pt x="478" y="181"/>
                  <a:pt x="474" y="180"/>
                  <a:pt x="471" y="180"/>
                </a:cubicBezTo>
                <a:cubicBezTo>
                  <a:pt x="473" y="179"/>
                  <a:pt x="475" y="179"/>
                  <a:pt x="475" y="177"/>
                </a:cubicBezTo>
                <a:cubicBezTo>
                  <a:pt x="469" y="177"/>
                  <a:pt x="469" y="177"/>
                  <a:pt x="469" y="177"/>
                </a:cubicBezTo>
                <a:cubicBezTo>
                  <a:pt x="468" y="180"/>
                  <a:pt x="468" y="180"/>
                  <a:pt x="468" y="180"/>
                </a:cubicBezTo>
                <a:cubicBezTo>
                  <a:pt x="465" y="179"/>
                  <a:pt x="461" y="182"/>
                  <a:pt x="460" y="179"/>
                </a:cubicBezTo>
                <a:cubicBezTo>
                  <a:pt x="461" y="178"/>
                  <a:pt x="462" y="179"/>
                  <a:pt x="464" y="179"/>
                </a:cubicBezTo>
                <a:cubicBezTo>
                  <a:pt x="465" y="179"/>
                  <a:pt x="467" y="178"/>
                  <a:pt x="466" y="177"/>
                </a:cubicBezTo>
                <a:cubicBezTo>
                  <a:pt x="461" y="176"/>
                  <a:pt x="461" y="176"/>
                  <a:pt x="461" y="176"/>
                </a:cubicBezTo>
                <a:cubicBezTo>
                  <a:pt x="457" y="177"/>
                  <a:pt x="462" y="179"/>
                  <a:pt x="459" y="180"/>
                </a:cubicBezTo>
                <a:cubicBezTo>
                  <a:pt x="454" y="181"/>
                  <a:pt x="456" y="178"/>
                  <a:pt x="455" y="177"/>
                </a:cubicBezTo>
                <a:cubicBezTo>
                  <a:pt x="448" y="178"/>
                  <a:pt x="439" y="176"/>
                  <a:pt x="433" y="174"/>
                </a:cubicBezTo>
                <a:cubicBezTo>
                  <a:pt x="427" y="179"/>
                  <a:pt x="417" y="176"/>
                  <a:pt x="410" y="176"/>
                </a:cubicBezTo>
                <a:cubicBezTo>
                  <a:pt x="405" y="179"/>
                  <a:pt x="400" y="174"/>
                  <a:pt x="395" y="177"/>
                </a:cubicBezTo>
                <a:cubicBezTo>
                  <a:pt x="390" y="174"/>
                  <a:pt x="382" y="179"/>
                  <a:pt x="378" y="174"/>
                </a:cubicBezTo>
                <a:cubicBezTo>
                  <a:pt x="374" y="178"/>
                  <a:pt x="367" y="174"/>
                  <a:pt x="361" y="175"/>
                </a:cubicBezTo>
                <a:cubicBezTo>
                  <a:pt x="357" y="174"/>
                  <a:pt x="352" y="176"/>
                  <a:pt x="349" y="174"/>
                </a:cubicBezTo>
                <a:cubicBezTo>
                  <a:pt x="340" y="175"/>
                  <a:pt x="333" y="176"/>
                  <a:pt x="324" y="176"/>
                </a:cubicBezTo>
                <a:cubicBezTo>
                  <a:pt x="318" y="175"/>
                  <a:pt x="312" y="177"/>
                  <a:pt x="306" y="175"/>
                </a:cubicBezTo>
                <a:cubicBezTo>
                  <a:pt x="301" y="178"/>
                  <a:pt x="294" y="175"/>
                  <a:pt x="288" y="176"/>
                </a:cubicBezTo>
                <a:cubicBezTo>
                  <a:pt x="284" y="173"/>
                  <a:pt x="280" y="178"/>
                  <a:pt x="276" y="175"/>
                </a:cubicBezTo>
                <a:cubicBezTo>
                  <a:pt x="265" y="177"/>
                  <a:pt x="251" y="177"/>
                  <a:pt x="239" y="177"/>
                </a:cubicBezTo>
                <a:cubicBezTo>
                  <a:pt x="236" y="174"/>
                  <a:pt x="231" y="178"/>
                  <a:pt x="228" y="175"/>
                </a:cubicBezTo>
                <a:cubicBezTo>
                  <a:pt x="215" y="175"/>
                  <a:pt x="200" y="173"/>
                  <a:pt x="187" y="174"/>
                </a:cubicBezTo>
                <a:cubicBezTo>
                  <a:pt x="182" y="173"/>
                  <a:pt x="175" y="175"/>
                  <a:pt x="172" y="172"/>
                </a:cubicBezTo>
                <a:cubicBezTo>
                  <a:pt x="174" y="171"/>
                  <a:pt x="176" y="172"/>
                  <a:pt x="177" y="170"/>
                </a:cubicBezTo>
                <a:cubicBezTo>
                  <a:pt x="213" y="168"/>
                  <a:pt x="247" y="176"/>
                  <a:pt x="284" y="173"/>
                </a:cubicBezTo>
                <a:cubicBezTo>
                  <a:pt x="296" y="174"/>
                  <a:pt x="308" y="171"/>
                  <a:pt x="318" y="174"/>
                </a:cubicBezTo>
                <a:cubicBezTo>
                  <a:pt x="323" y="171"/>
                  <a:pt x="331" y="173"/>
                  <a:pt x="337" y="172"/>
                </a:cubicBezTo>
                <a:cubicBezTo>
                  <a:pt x="346" y="171"/>
                  <a:pt x="354" y="173"/>
                  <a:pt x="364" y="171"/>
                </a:cubicBezTo>
                <a:cubicBezTo>
                  <a:pt x="374" y="172"/>
                  <a:pt x="384" y="173"/>
                  <a:pt x="395" y="172"/>
                </a:cubicBezTo>
                <a:cubicBezTo>
                  <a:pt x="398" y="173"/>
                  <a:pt x="402" y="174"/>
                  <a:pt x="405" y="171"/>
                </a:cubicBezTo>
                <a:cubicBezTo>
                  <a:pt x="411" y="173"/>
                  <a:pt x="417" y="174"/>
                  <a:pt x="423" y="172"/>
                </a:cubicBezTo>
                <a:cubicBezTo>
                  <a:pt x="436" y="174"/>
                  <a:pt x="450" y="171"/>
                  <a:pt x="463" y="173"/>
                </a:cubicBezTo>
                <a:cubicBezTo>
                  <a:pt x="467" y="171"/>
                  <a:pt x="470" y="174"/>
                  <a:pt x="474" y="173"/>
                </a:cubicBezTo>
                <a:cubicBezTo>
                  <a:pt x="477" y="170"/>
                  <a:pt x="479" y="174"/>
                  <a:pt x="482" y="173"/>
                </a:cubicBezTo>
                <a:cubicBezTo>
                  <a:pt x="487" y="171"/>
                  <a:pt x="493" y="176"/>
                  <a:pt x="498" y="172"/>
                </a:cubicBezTo>
                <a:cubicBezTo>
                  <a:pt x="498" y="168"/>
                  <a:pt x="503" y="171"/>
                  <a:pt x="505" y="169"/>
                </a:cubicBezTo>
                <a:cubicBezTo>
                  <a:pt x="507" y="171"/>
                  <a:pt x="506" y="175"/>
                  <a:pt x="510" y="173"/>
                </a:cubicBezTo>
                <a:cubicBezTo>
                  <a:pt x="511" y="173"/>
                  <a:pt x="513" y="174"/>
                  <a:pt x="512" y="175"/>
                </a:cubicBezTo>
                <a:cubicBezTo>
                  <a:pt x="511" y="178"/>
                  <a:pt x="508" y="176"/>
                  <a:pt x="507" y="176"/>
                </a:cubicBezTo>
                <a:cubicBezTo>
                  <a:pt x="508" y="176"/>
                  <a:pt x="508" y="176"/>
                  <a:pt x="508" y="176"/>
                </a:cubicBezTo>
                <a:cubicBezTo>
                  <a:pt x="506" y="178"/>
                  <a:pt x="506" y="178"/>
                  <a:pt x="506" y="178"/>
                </a:cubicBezTo>
                <a:cubicBezTo>
                  <a:pt x="506" y="179"/>
                  <a:pt x="507" y="178"/>
                  <a:pt x="508" y="179"/>
                </a:cubicBezTo>
                <a:cubicBezTo>
                  <a:pt x="512" y="177"/>
                  <a:pt x="520" y="180"/>
                  <a:pt x="523" y="177"/>
                </a:cubicBezTo>
                <a:cubicBezTo>
                  <a:pt x="519" y="177"/>
                  <a:pt x="514" y="177"/>
                  <a:pt x="513" y="174"/>
                </a:cubicBezTo>
                <a:cubicBezTo>
                  <a:pt x="514" y="172"/>
                  <a:pt x="516" y="173"/>
                  <a:pt x="518" y="173"/>
                </a:cubicBezTo>
                <a:cubicBezTo>
                  <a:pt x="517" y="169"/>
                  <a:pt x="521" y="168"/>
                  <a:pt x="525" y="168"/>
                </a:cubicBezTo>
                <a:cubicBezTo>
                  <a:pt x="525" y="169"/>
                  <a:pt x="527" y="170"/>
                  <a:pt x="525" y="171"/>
                </a:cubicBezTo>
                <a:cubicBezTo>
                  <a:pt x="523" y="171"/>
                  <a:pt x="524" y="170"/>
                  <a:pt x="523" y="170"/>
                </a:cubicBezTo>
                <a:cubicBezTo>
                  <a:pt x="523" y="170"/>
                  <a:pt x="523" y="171"/>
                  <a:pt x="523" y="171"/>
                </a:cubicBezTo>
                <a:cubicBezTo>
                  <a:pt x="522" y="172"/>
                  <a:pt x="522" y="172"/>
                  <a:pt x="522" y="172"/>
                </a:cubicBezTo>
                <a:cubicBezTo>
                  <a:pt x="526" y="173"/>
                  <a:pt x="530" y="173"/>
                  <a:pt x="534" y="173"/>
                </a:cubicBezTo>
                <a:cubicBezTo>
                  <a:pt x="535" y="173"/>
                  <a:pt x="538" y="172"/>
                  <a:pt x="537" y="171"/>
                </a:cubicBezTo>
                <a:cubicBezTo>
                  <a:pt x="538" y="170"/>
                  <a:pt x="539" y="169"/>
                  <a:pt x="541" y="169"/>
                </a:cubicBezTo>
                <a:cubicBezTo>
                  <a:pt x="541" y="171"/>
                  <a:pt x="538" y="173"/>
                  <a:pt x="540" y="172"/>
                </a:cubicBezTo>
                <a:cubicBezTo>
                  <a:pt x="542" y="175"/>
                  <a:pt x="545" y="171"/>
                  <a:pt x="548" y="173"/>
                </a:cubicBezTo>
                <a:cubicBezTo>
                  <a:pt x="551" y="171"/>
                  <a:pt x="546" y="171"/>
                  <a:pt x="547" y="169"/>
                </a:cubicBezTo>
                <a:cubicBezTo>
                  <a:pt x="549" y="169"/>
                  <a:pt x="548" y="170"/>
                  <a:pt x="550" y="171"/>
                </a:cubicBezTo>
                <a:cubicBezTo>
                  <a:pt x="551" y="171"/>
                  <a:pt x="553" y="170"/>
                  <a:pt x="554" y="170"/>
                </a:cubicBezTo>
                <a:cubicBezTo>
                  <a:pt x="563" y="173"/>
                  <a:pt x="552" y="167"/>
                  <a:pt x="555" y="165"/>
                </a:cubicBezTo>
                <a:cubicBezTo>
                  <a:pt x="547" y="165"/>
                  <a:pt x="547" y="165"/>
                  <a:pt x="547" y="165"/>
                </a:cubicBezTo>
                <a:cubicBezTo>
                  <a:pt x="546" y="162"/>
                  <a:pt x="542" y="163"/>
                  <a:pt x="541" y="162"/>
                </a:cubicBezTo>
                <a:cubicBezTo>
                  <a:pt x="542" y="159"/>
                  <a:pt x="542" y="159"/>
                  <a:pt x="542" y="159"/>
                </a:cubicBezTo>
                <a:cubicBezTo>
                  <a:pt x="546" y="158"/>
                  <a:pt x="547" y="162"/>
                  <a:pt x="550" y="162"/>
                </a:cubicBezTo>
                <a:cubicBezTo>
                  <a:pt x="550" y="160"/>
                  <a:pt x="552" y="160"/>
                  <a:pt x="553" y="160"/>
                </a:cubicBezTo>
                <a:cubicBezTo>
                  <a:pt x="554" y="164"/>
                  <a:pt x="558" y="159"/>
                  <a:pt x="561" y="160"/>
                </a:cubicBezTo>
                <a:cubicBezTo>
                  <a:pt x="563" y="162"/>
                  <a:pt x="566" y="161"/>
                  <a:pt x="568" y="162"/>
                </a:cubicBezTo>
                <a:cubicBezTo>
                  <a:pt x="573" y="161"/>
                  <a:pt x="578" y="161"/>
                  <a:pt x="584" y="160"/>
                </a:cubicBezTo>
                <a:cubicBezTo>
                  <a:pt x="587" y="162"/>
                  <a:pt x="592" y="158"/>
                  <a:pt x="594" y="162"/>
                </a:cubicBezTo>
                <a:cubicBezTo>
                  <a:pt x="595" y="160"/>
                  <a:pt x="595" y="160"/>
                  <a:pt x="595" y="160"/>
                </a:cubicBezTo>
                <a:cubicBezTo>
                  <a:pt x="597" y="161"/>
                  <a:pt x="597" y="161"/>
                  <a:pt x="597" y="161"/>
                </a:cubicBezTo>
                <a:cubicBezTo>
                  <a:pt x="599" y="156"/>
                  <a:pt x="604" y="162"/>
                  <a:pt x="607" y="159"/>
                </a:cubicBezTo>
                <a:cubicBezTo>
                  <a:pt x="609" y="164"/>
                  <a:pt x="612" y="158"/>
                  <a:pt x="613" y="162"/>
                </a:cubicBezTo>
                <a:cubicBezTo>
                  <a:pt x="620" y="163"/>
                  <a:pt x="624" y="157"/>
                  <a:pt x="629" y="157"/>
                </a:cubicBezTo>
                <a:cubicBezTo>
                  <a:pt x="628" y="150"/>
                  <a:pt x="619" y="159"/>
                  <a:pt x="614" y="155"/>
                </a:cubicBezTo>
                <a:cubicBezTo>
                  <a:pt x="612" y="157"/>
                  <a:pt x="608" y="155"/>
                  <a:pt x="604" y="156"/>
                </a:cubicBezTo>
                <a:cubicBezTo>
                  <a:pt x="601" y="158"/>
                  <a:pt x="598" y="154"/>
                  <a:pt x="597" y="158"/>
                </a:cubicBezTo>
                <a:cubicBezTo>
                  <a:pt x="595" y="157"/>
                  <a:pt x="594" y="155"/>
                  <a:pt x="593" y="154"/>
                </a:cubicBezTo>
                <a:cubicBezTo>
                  <a:pt x="589" y="162"/>
                  <a:pt x="586" y="150"/>
                  <a:pt x="580" y="154"/>
                </a:cubicBezTo>
                <a:cubicBezTo>
                  <a:pt x="576" y="153"/>
                  <a:pt x="570" y="155"/>
                  <a:pt x="566" y="153"/>
                </a:cubicBezTo>
                <a:cubicBezTo>
                  <a:pt x="568" y="155"/>
                  <a:pt x="565" y="155"/>
                  <a:pt x="564" y="157"/>
                </a:cubicBezTo>
                <a:cubicBezTo>
                  <a:pt x="556" y="152"/>
                  <a:pt x="556" y="152"/>
                  <a:pt x="556" y="152"/>
                </a:cubicBezTo>
                <a:cubicBezTo>
                  <a:pt x="553" y="155"/>
                  <a:pt x="553" y="155"/>
                  <a:pt x="553" y="155"/>
                </a:cubicBezTo>
                <a:cubicBezTo>
                  <a:pt x="553" y="153"/>
                  <a:pt x="549" y="154"/>
                  <a:pt x="548" y="153"/>
                </a:cubicBezTo>
                <a:cubicBezTo>
                  <a:pt x="546" y="153"/>
                  <a:pt x="542" y="152"/>
                  <a:pt x="542" y="153"/>
                </a:cubicBezTo>
                <a:cubicBezTo>
                  <a:pt x="539" y="151"/>
                  <a:pt x="539" y="151"/>
                  <a:pt x="539" y="151"/>
                </a:cubicBezTo>
                <a:cubicBezTo>
                  <a:pt x="536" y="150"/>
                  <a:pt x="536" y="152"/>
                  <a:pt x="534" y="154"/>
                </a:cubicBezTo>
                <a:cubicBezTo>
                  <a:pt x="531" y="152"/>
                  <a:pt x="527" y="152"/>
                  <a:pt x="524" y="151"/>
                </a:cubicBezTo>
                <a:cubicBezTo>
                  <a:pt x="523" y="153"/>
                  <a:pt x="516" y="148"/>
                  <a:pt x="516" y="153"/>
                </a:cubicBezTo>
                <a:cubicBezTo>
                  <a:pt x="514" y="152"/>
                  <a:pt x="512" y="150"/>
                  <a:pt x="510" y="149"/>
                </a:cubicBezTo>
                <a:cubicBezTo>
                  <a:pt x="515" y="146"/>
                  <a:pt x="520" y="151"/>
                  <a:pt x="524" y="147"/>
                </a:cubicBezTo>
                <a:cubicBezTo>
                  <a:pt x="526" y="149"/>
                  <a:pt x="530" y="146"/>
                  <a:pt x="533" y="149"/>
                </a:cubicBezTo>
                <a:cubicBezTo>
                  <a:pt x="534" y="147"/>
                  <a:pt x="534" y="147"/>
                  <a:pt x="534" y="147"/>
                </a:cubicBezTo>
                <a:cubicBezTo>
                  <a:pt x="535" y="147"/>
                  <a:pt x="536" y="148"/>
                  <a:pt x="537" y="148"/>
                </a:cubicBezTo>
                <a:cubicBezTo>
                  <a:pt x="560" y="148"/>
                  <a:pt x="560" y="148"/>
                  <a:pt x="560" y="148"/>
                </a:cubicBezTo>
                <a:cubicBezTo>
                  <a:pt x="566" y="150"/>
                  <a:pt x="571" y="148"/>
                  <a:pt x="576" y="148"/>
                </a:cubicBezTo>
                <a:cubicBezTo>
                  <a:pt x="578" y="148"/>
                  <a:pt x="579" y="147"/>
                  <a:pt x="578" y="146"/>
                </a:cubicBezTo>
                <a:cubicBezTo>
                  <a:pt x="566" y="146"/>
                  <a:pt x="566" y="146"/>
                  <a:pt x="566" y="146"/>
                </a:cubicBezTo>
                <a:cubicBezTo>
                  <a:pt x="556" y="144"/>
                  <a:pt x="543" y="146"/>
                  <a:pt x="534" y="144"/>
                </a:cubicBezTo>
                <a:cubicBezTo>
                  <a:pt x="529" y="147"/>
                  <a:pt x="526" y="143"/>
                  <a:pt x="522" y="143"/>
                </a:cubicBezTo>
                <a:cubicBezTo>
                  <a:pt x="523" y="142"/>
                  <a:pt x="523" y="142"/>
                  <a:pt x="523" y="142"/>
                </a:cubicBezTo>
                <a:cubicBezTo>
                  <a:pt x="525" y="142"/>
                  <a:pt x="526" y="142"/>
                  <a:pt x="527" y="143"/>
                </a:cubicBezTo>
                <a:cubicBezTo>
                  <a:pt x="528" y="141"/>
                  <a:pt x="528" y="141"/>
                  <a:pt x="528" y="141"/>
                </a:cubicBezTo>
                <a:cubicBezTo>
                  <a:pt x="531" y="140"/>
                  <a:pt x="531" y="142"/>
                  <a:pt x="534" y="143"/>
                </a:cubicBezTo>
                <a:cubicBezTo>
                  <a:pt x="535" y="141"/>
                  <a:pt x="537" y="143"/>
                  <a:pt x="539" y="142"/>
                </a:cubicBezTo>
                <a:cubicBezTo>
                  <a:pt x="541" y="141"/>
                  <a:pt x="545" y="140"/>
                  <a:pt x="544" y="138"/>
                </a:cubicBezTo>
                <a:cubicBezTo>
                  <a:pt x="545" y="138"/>
                  <a:pt x="546" y="138"/>
                  <a:pt x="546" y="138"/>
                </a:cubicBezTo>
                <a:cubicBezTo>
                  <a:pt x="546" y="139"/>
                  <a:pt x="546" y="140"/>
                  <a:pt x="546" y="141"/>
                </a:cubicBezTo>
                <a:cubicBezTo>
                  <a:pt x="551" y="143"/>
                  <a:pt x="555" y="142"/>
                  <a:pt x="560" y="142"/>
                </a:cubicBezTo>
                <a:cubicBezTo>
                  <a:pt x="560" y="139"/>
                  <a:pt x="565" y="141"/>
                  <a:pt x="567" y="139"/>
                </a:cubicBezTo>
                <a:cubicBezTo>
                  <a:pt x="572" y="139"/>
                  <a:pt x="578" y="141"/>
                  <a:pt x="583" y="139"/>
                </a:cubicBezTo>
                <a:cubicBezTo>
                  <a:pt x="581" y="137"/>
                  <a:pt x="581" y="137"/>
                  <a:pt x="581" y="137"/>
                </a:cubicBezTo>
                <a:cubicBezTo>
                  <a:pt x="582" y="136"/>
                  <a:pt x="582" y="136"/>
                  <a:pt x="582" y="136"/>
                </a:cubicBezTo>
                <a:cubicBezTo>
                  <a:pt x="586" y="136"/>
                  <a:pt x="589" y="136"/>
                  <a:pt x="591" y="137"/>
                </a:cubicBezTo>
                <a:cubicBezTo>
                  <a:pt x="590" y="138"/>
                  <a:pt x="588" y="136"/>
                  <a:pt x="588" y="138"/>
                </a:cubicBezTo>
                <a:cubicBezTo>
                  <a:pt x="588" y="139"/>
                  <a:pt x="589" y="140"/>
                  <a:pt x="590" y="140"/>
                </a:cubicBezTo>
                <a:cubicBezTo>
                  <a:pt x="592" y="139"/>
                  <a:pt x="595" y="139"/>
                  <a:pt x="597" y="139"/>
                </a:cubicBezTo>
                <a:cubicBezTo>
                  <a:pt x="600" y="141"/>
                  <a:pt x="600" y="139"/>
                  <a:pt x="603" y="139"/>
                </a:cubicBezTo>
                <a:cubicBezTo>
                  <a:pt x="604" y="134"/>
                  <a:pt x="611" y="142"/>
                  <a:pt x="612" y="136"/>
                </a:cubicBezTo>
                <a:cubicBezTo>
                  <a:pt x="616" y="137"/>
                  <a:pt x="620" y="133"/>
                  <a:pt x="624" y="137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4" y="133"/>
                  <a:pt x="626" y="132"/>
                  <a:pt x="628" y="133"/>
                </a:cubicBezTo>
                <a:cubicBezTo>
                  <a:pt x="630" y="132"/>
                  <a:pt x="630" y="131"/>
                  <a:pt x="629" y="130"/>
                </a:cubicBezTo>
                <a:cubicBezTo>
                  <a:pt x="632" y="128"/>
                  <a:pt x="630" y="122"/>
                  <a:pt x="635" y="125"/>
                </a:cubicBezTo>
                <a:cubicBezTo>
                  <a:pt x="639" y="124"/>
                  <a:pt x="635" y="121"/>
                  <a:pt x="637" y="120"/>
                </a:cubicBezTo>
                <a:cubicBezTo>
                  <a:pt x="636" y="119"/>
                  <a:pt x="635" y="116"/>
                  <a:pt x="633" y="117"/>
                </a:cubicBezTo>
                <a:cubicBezTo>
                  <a:pt x="631" y="119"/>
                  <a:pt x="635" y="119"/>
                  <a:pt x="634" y="122"/>
                </a:cubicBezTo>
                <a:cubicBezTo>
                  <a:pt x="635" y="124"/>
                  <a:pt x="631" y="123"/>
                  <a:pt x="629" y="124"/>
                </a:cubicBezTo>
                <a:cubicBezTo>
                  <a:pt x="627" y="123"/>
                  <a:pt x="630" y="122"/>
                  <a:pt x="629" y="121"/>
                </a:cubicBezTo>
                <a:cubicBezTo>
                  <a:pt x="622" y="121"/>
                  <a:pt x="622" y="121"/>
                  <a:pt x="622" y="121"/>
                </a:cubicBezTo>
                <a:cubicBezTo>
                  <a:pt x="619" y="121"/>
                  <a:pt x="613" y="119"/>
                  <a:pt x="612" y="123"/>
                </a:cubicBezTo>
                <a:cubicBezTo>
                  <a:pt x="612" y="123"/>
                  <a:pt x="611" y="122"/>
                  <a:pt x="611" y="122"/>
                </a:cubicBezTo>
                <a:cubicBezTo>
                  <a:pt x="610" y="120"/>
                  <a:pt x="607" y="121"/>
                  <a:pt x="605" y="121"/>
                </a:cubicBezTo>
                <a:cubicBezTo>
                  <a:pt x="600" y="119"/>
                  <a:pt x="597" y="123"/>
                  <a:pt x="593" y="124"/>
                </a:cubicBezTo>
                <a:cubicBezTo>
                  <a:pt x="591" y="122"/>
                  <a:pt x="588" y="120"/>
                  <a:pt x="585" y="121"/>
                </a:cubicBezTo>
                <a:cubicBezTo>
                  <a:pt x="582" y="123"/>
                  <a:pt x="578" y="121"/>
                  <a:pt x="575" y="122"/>
                </a:cubicBezTo>
                <a:cubicBezTo>
                  <a:pt x="572" y="120"/>
                  <a:pt x="567" y="121"/>
                  <a:pt x="565" y="118"/>
                </a:cubicBezTo>
                <a:cubicBezTo>
                  <a:pt x="564" y="118"/>
                  <a:pt x="562" y="119"/>
                  <a:pt x="562" y="118"/>
                </a:cubicBezTo>
                <a:cubicBezTo>
                  <a:pt x="561" y="116"/>
                  <a:pt x="562" y="114"/>
                  <a:pt x="564" y="114"/>
                </a:cubicBezTo>
                <a:cubicBezTo>
                  <a:pt x="567" y="117"/>
                  <a:pt x="572" y="114"/>
                  <a:pt x="575" y="117"/>
                </a:cubicBezTo>
                <a:cubicBezTo>
                  <a:pt x="576" y="116"/>
                  <a:pt x="577" y="116"/>
                  <a:pt x="578" y="116"/>
                </a:cubicBezTo>
                <a:cubicBezTo>
                  <a:pt x="580" y="117"/>
                  <a:pt x="583" y="114"/>
                  <a:pt x="585" y="116"/>
                </a:cubicBezTo>
                <a:cubicBezTo>
                  <a:pt x="589" y="116"/>
                  <a:pt x="593" y="116"/>
                  <a:pt x="593" y="112"/>
                </a:cubicBezTo>
                <a:cubicBezTo>
                  <a:pt x="595" y="111"/>
                  <a:pt x="597" y="112"/>
                  <a:pt x="600" y="112"/>
                </a:cubicBezTo>
                <a:cubicBezTo>
                  <a:pt x="601" y="112"/>
                  <a:pt x="604" y="114"/>
                  <a:pt x="601" y="115"/>
                </a:cubicBezTo>
                <a:cubicBezTo>
                  <a:pt x="607" y="116"/>
                  <a:pt x="607" y="116"/>
                  <a:pt x="607" y="116"/>
                </a:cubicBezTo>
                <a:cubicBezTo>
                  <a:pt x="604" y="117"/>
                  <a:pt x="604" y="117"/>
                  <a:pt x="604" y="117"/>
                </a:cubicBezTo>
                <a:cubicBezTo>
                  <a:pt x="606" y="117"/>
                  <a:pt x="608" y="115"/>
                  <a:pt x="609" y="117"/>
                </a:cubicBezTo>
                <a:cubicBezTo>
                  <a:pt x="610" y="116"/>
                  <a:pt x="610" y="115"/>
                  <a:pt x="610" y="115"/>
                </a:cubicBezTo>
                <a:cubicBezTo>
                  <a:pt x="611" y="113"/>
                  <a:pt x="614" y="111"/>
                  <a:pt x="616" y="113"/>
                </a:cubicBezTo>
                <a:cubicBezTo>
                  <a:pt x="619" y="113"/>
                  <a:pt x="620" y="111"/>
                  <a:pt x="622" y="111"/>
                </a:cubicBezTo>
                <a:cubicBezTo>
                  <a:pt x="624" y="111"/>
                  <a:pt x="622" y="112"/>
                  <a:pt x="623" y="113"/>
                </a:cubicBezTo>
                <a:cubicBezTo>
                  <a:pt x="624" y="110"/>
                  <a:pt x="627" y="112"/>
                  <a:pt x="629" y="112"/>
                </a:cubicBezTo>
                <a:cubicBezTo>
                  <a:pt x="630" y="110"/>
                  <a:pt x="635" y="112"/>
                  <a:pt x="634" y="109"/>
                </a:cubicBezTo>
                <a:cubicBezTo>
                  <a:pt x="639" y="107"/>
                  <a:pt x="635" y="103"/>
                  <a:pt x="634" y="101"/>
                </a:cubicBezTo>
                <a:cubicBezTo>
                  <a:pt x="631" y="101"/>
                  <a:pt x="628" y="105"/>
                  <a:pt x="626" y="106"/>
                </a:cubicBezTo>
                <a:cubicBezTo>
                  <a:pt x="624" y="106"/>
                  <a:pt x="626" y="105"/>
                  <a:pt x="625" y="104"/>
                </a:cubicBezTo>
                <a:cubicBezTo>
                  <a:pt x="620" y="107"/>
                  <a:pt x="620" y="107"/>
                  <a:pt x="620" y="107"/>
                </a:cubicBezTo>
                <a:cubicBezTo>
                  <a:pt x="617" y="105"/>
                  <a:pt x="617" y="105"/>
                  <a:pt x="617" y="105"/>
                </a:cubicBezTo>
                <a:cubicBezTo>
                  <a:pt x="612" y="103"/>
                  <a:pt x="612" y="111"/>
                  <a:pt x="606" y="109"/>
                </a:cubicBezTo>
                <a:cubicBezTo>
                  <a:pt x="604" y="109"/>
                  <a:pt x="604" y="109"/>
                  <a:pt x="604" y="108"/>
                </a:cubicBezTo>
                <a:cubicBezTo>
                  <a:pt x="596" y="111"/>
                  <a:pt x="588" y="108"/>
                  <a:pt x="580" y="108"/>
                </a:cubicBezTo>
                <a:cubicBezTo>
                  <a:pt x="578" y="107"/>
                  <a:pt x="578" y="105"/>
                  <a:pt x="577" y="104"/>
                </a:cubicBezTo>
                <a:cubicBezTo>
                  <a:pt x="576" y="103"/>
                  <a:pt x="574" y="103"/>
                  <a:pt x="573" y="104"/>
                </a:cubicBezTo>
                <a:cubicBezTo>
                  <a:pt x="572" y="103"/>
                  <a:pt x="572" y="103"/>
                  <a:pt x="572" y="103"/>
                </a:cubicBezTo>
                <a:cubicBezTo>
                  <a:pt x="576" y="98"/>
                  <a:pt x="581" y="105"/>
                  <a:pt x="587" y="102"/>
                </a:cubicBezTo>
                <a:cubicBezTo>
                  <a:pt x="591" y="105"/>
                  <a:pt x="594" y="99"/>
                  <a:pt x="599" y="101"/>
                </a:cubicBezTo>
                <a:cubicBezTo>
                  <a:pt x="604" y="105"/>
                  <a:pt x="608" y="99"/>
                  <a:pt x="614" y="102"/>
                </a:cubicBezTo>
                <a:cubicBezTo>
                  <a:pt x="615" y="98"/>
                  <a:pt x="622" y="99"/>
                  <a:pt x="626" y="98"/>
                </a:cubicBezTo>
                <a:cubicBezTo>
                  <a:pt x="629" y="100"/>
                  <a:pt x="632" y="98"/>
                  <a:pt x="635" y="96"/>
                </a:cubicBezTo>
                <a:cubicBezTo>
                  <a:pt x="632" y="93"/>
                  <a:pt x="630" y="99"/>
                  <a:pt x="628" y="96"/>
                </a:cubicBezTo>
                <a:cubicBezTo>
                  <a:pt x="627" y="95"/>
                  <a:pt x="629" y="94"/>
                  <a:pt x="629" y="93"/>
                </a:cubicBezTo>
                <a:cubicBezTo>
                  <a:pt x="621" y="96"/>
                  <a:pt x="613" y="93"/>
                  <a:pt x="606" y="98"/>
                </a:cubicBezTo>
                <a:cubicBezTo>
                  <a:pt x="603" y="97"/>
                  <a:pt x="603" y="94"/>
                  <a:pt x="600" y="95"/>
                </a:cubicBezTo>
                <a:cubicBezTo>
                  <a:pt x="600" y="95"/>
                  <a:pt x="600" y="96"/>
                  <a:pt x="601" y="96"/>
                </a:cubicBezTo>
                <a:cubicBezTo>
                  <a:pt x="601" y="96"/>
                  <a:pt x="602" y="97"/>
                  <a:pt x="601" y="98"/>
                </a:cubicBezTo>
                <a:cubicBezTo>
                  <a:pt x="598" y="99"/>
                  <a:pt x="595" y="98"/>
                  <a:pt x="594" y="96"/>
                </a:cubicBezTo>
                <a:cubicBezTo>
                  <a:pt x="591" y="100"/>
                  <a:pt x="588" y="94"/>
                  <a:pt x="585" y="96"/>
                </a:cubicBezTo>
                <a:cubicBezTo>
                  <a:pt x="580" y="95"/>
                  <a:pt x="576" y="95"/>
                  <a:pt x="572" y="95"/>
                </a:cubicBezTo>
                <a:cubicBezTo>
                  <a:pt x="568" y="91"/>
                  <a:pt x="564" y="99"/>
                  <a:pt x="560" y="94"/>
                </a:cubicBezTo>
                <a:cubicBezTo>
                  <a:pt x="548" y="93"/>
                  <a:pt x="537" y="93"/>
                  <a:pt x="525" y="93"/>
                </a:cubicBezTo>
                <a:cubicBezTo>
                  <a:pt x="520" y="87"/>
                  <a:pt x="516" y="96"/>
                  <a:pt x="510" y="92"/>
                </a:cubicBezTo>
                <a:cubicBezTo>
                  <a:pt x="507" y="91"/>
                  <a:pt x="504" y="94"/>
                  <a:pt x="500" y="91"/>
                </a:cubicBezTo>
                <a:cubicBezTo>
                  <a:pt x="495" y="95"/>
                  <a:pt x="488" y="91"/>
                  <a:pt x="482" y="92"/>
                </a:cubicBezTo>
                <a:cubicBezTo>
                  <a:pt x="476" y="90"/>
                  <a:pt x="471" y="93"/>
                  <a:pt x="465" y="93"/>
                </a:cubicBezTo>
                <a:cubicBezTo>
                  <a:pt x="462" y="90"/>
                  <a:pt x="459" y="92"/>
                  <a:pt x="456" y="92"/>
                </a:cubicBezTo>
                <a:cubicBezTo>
                  <a:pt x="455" y="89"/>
                  <a:pt x="452" y="94"/>
                  <a:pt x="451" y="91"/>
                </a:cubicBezTo>
                <a:cubicBezTo>
                  <a:pt x="446" y="93"/>
                  <a:pt x="441" y="89"/>
                  <a:pt x="436" y="91"/>
                </a:cubicBezTo>
                <a:cubicBezTo>
                  <a:pt x="433" y="90"/>
                  <a:pt x="428" y="94"/>
                  <a:pt x="426" y="91"/>
                </a:cubicBezTo>
                <a:cubicBezTo>
                  <a:pt x="406" y="91"/>
                  <a:pt x="386" y="90"/>
                  <a:pt x="366" y="91"/>
                </a:cubicBezTo>
                <a:cubicBezTo>
                  <a:pt x="359" y="88"/>
                  <a:pt x="351" y="90"/>
                  <a:pt x="344" y="89"/>
                </a:cubicBezTo>
                <a:cubicBezTo>
                  <a:pt x="339" y="91"/>
                  <a:pt x="332" y="91"/>
                  <a:pt x="327" y="90"/>
                </a:cubicBezTo>
                <a:cubicBezTo>
                  <a:pt x="327" y="89"/>
                  <a:pt x="327" y="89"/>
                  <a:pt x="327" y="89"/>
                </a:cubicBezTo>
                <a:cubicBezTo>
                  <a:pt x="330" y="89"/>
                  <a:pt x="330" y="89"/>
                  <a:pt x="330" y="89"/>
                </a:cubicBezTo>
                <a:cubicBezTo>
                  <a:pt x="333" y="87"/>
                  <a:pt x="337" y="87"/>
                  <a:pt x="342" y="87"/>
                </a:cubicBezTo>
                <a:cubicBezTo>
                  <a:pt x="345" y="90"/>
                  <a:pt x="351" y="86"/>
                  <a:pt x="356" y="87"/>
                </a:cubicBezTo>
                <a:cubicBezTo>
                  <a:pt x="358" y="87"/>
                  <a:pt x="362" y="89"/>
                  <a:pt x="365" y="86"/>
                </a:cubicBezTo>
                <a:cubicBezTo>
                  <a:pt x="366" y="87"/>
                  <a:pt x="369" y="85"/>
                  <a:pt x="370" y="87"/>
                </a:cubicBezTo>
                <a:cubicBezTo>
                  <a:pt x="376" y="87"/>
                  <a:pt x="380" y="90"/>
                  <a:pt x="386" y="87"/>
                </a:cubicBezTo>
                <a:cubicBezTo>
                  <a:pt x="395" y="88"/>
                  <a:pt x="405" y="90"/>
                  <a:pt x="413" y="88"/>
                </a:cubicBezTo>
                <a:cubicBezTo>
                  <a:pt x="416" y="89"/>
                  <a:pt x="419" y="85"/>
                  <a:pt x="421" y="88"/>
                </a:cubicBezTo>
                <a:cubicBezTo>
                  <a:pt x="427" y="88"/>
                  <a:pt x="434" y="87"/>
                  <a:pt x="439" y="88"/>
                </a:cubicBezTo>
                <a:cubicBezTo>
                  <a:pt x="449" y="87"/>
                  <a:pt x="455" y="88"/>
                  <a:pt x="465" y="88"/>
                </a:cubicBezTo>
                <a:cubicBezTo>
                  <a:pt x="467" y="86"/>
                  <a:pt x="467" y="86"/>
                  <a:pt x="467" y="86"/>
                </a:cubicBezTo>
                <a:cubicBezTo>
                  <a:pt x="468" y="86"/>
                  <a:pt x="469" y="86"/>
                  <a:pt x="469" y="87"/>
                </a:cubicBezTo>
                <a:cubicBezTo>
                  <a:pt x="472" y="87"/>
                  <a:pt x="474" y="89"/>
                  <a:pt x="476" y="88"/>
                </a:cubicBezTo>
                <a:cubicBezTo>
                  <a:pt x="480" y="90"/>
                  <a:pt x="487" y="88"/>
                  <a:pt x="490" y="89"/>
                </a:cubicBezTo>
                <a:cubicBezTo>
                  <a:pt x="495" y="86"/>
                  <a:pt x="504" y="91"/>
                  <a:pt x="508" y="87"/>
                </a:cubicBezTo>
                <a:cubicBezTo>
                  <a:pt x="511" y="90"/>
                  <a:pt x="515" y="85"/>
                  <a:pt x="519" y="88"/>
                </a:cubicBezTo>
                <a:cubicBezTo>
                  <a:pt x="525" y="88"/>
                  <a:pt x="531" y="87"/>
                  <a:pt x="537" y="89"/>
                </a:cubicBezTo>
                <a:cubicBezTo>
                  <a:pt x="540" y="88"/>
                  <a:pt x="544" y="88"/>
                  <a:pt x="547" y="89"/>
                </a:cubicBezTo>
                <a:cubicBezTo>
                  <a:pt x="549" y="86"/>
                  <a:pt x="551" y="90"/>
                  <a:pt x="555" y="88"/>
                </a:cubicBezTo>
                <a:cubicBezTo>
                  <a:pt x="555" y="88"/>
                  <a:pt x="554" y="87"/>
                  <a:pt x="555" y="87"/>
                </a:cubicBezTo>
                <a:cubicBezTo>
                  <a:pt x="557" y="88"/>
                  <a:pt x="557" y="88"/>
                  <a:pt x="557" y="88"/>
                </a:cubicBezTo>
                <a:cubicBezTo>
                  <a:pt x="559" y="83"/>
                  <a:pt x="559" y="83"/>
                  <a:pt x="559" y="83"/>
                </a:cubicBezTo>
                <a:cubicBezTo>
                  <a:pt x="563" y="83"/>
                  <a:pt x="563" y="86"/>
                  <a:pt x="566" y="86"/>
                </a:cubicBezTo>
                <a:cubicBezTo>
                  <a:pt x="567" y="84"/>
                  <a:pt x="568" y="83"/>
                  <a:pt x="572" y="82"/>
                </a:cubicBezTo>
                <a:cubicBezTo>
                  <a:pt x="573" y="83"/>
                  <a:pt x="574" y="84"/>
                  <a:pt x="575" y="85"/>
                </a:cubicBezTo>
                <a:cubicBezTo>
                  <a:pt x="570" y="85"/>
                  <a:pt x="570" y="85"/>
                  <a:pt x="570" y="85"/>
                </a:cubicBezTo>
                <a:cubicBezTo>
                  <a:pt x="571" y="87"/>
                  <a:pt x="571" y="87"/>
                  <a:pt x="571" y="87"/>
                </a:cubicBezTo>
                <a:cubicBezTo>
                  <a:pt x="578" y="87"/>
                  <a:pt x="585" y="88"/>
                  <a:pt x="592" y="86"/>
                </a:cubicBezTo>
                <a:cubicBezTo>
                  <a:pt x="593" y="86"/>
                  <a:pt x="592" y="86"/>
                  <a:pt x="591" y="85"/>
                </a:cubicBezTo>
                <a:cubicBezTo>
                  <a:pt x="592" y="84"/>
                  <a:pt x="594" y="85"/>
                  <a:pt x="595" y="85"/>
                </a:cubicBezTo>
                <a:cubicBezTo>
                  <a:pt x="594" y="82"/>
                  <a:pt x="598" y="81"/>
                  <a:pt x="600" y="79"/>
                </a:cubicBezTo>
                <a:cubicBezTo>
                  <a:pt x="599" y="76"/>
                  <a:pt x="598" y="80"/>
                  <a:pt x="596" y="78"/>
                </a:cubicBezTo>
                <a:cubicBezTo>
                  <a:pt x="597" y="75"/>
                  <a:pt x="603" y="76"/>
                  <a:pt x="606" y="75"/>
                </a:cubicBezTo>
                <a:cubicBezTo>
                  <a:pt x="615" y="74"/>
                  <a:pt x="623" y="77"/>
                  <a:pt x="630" y="73"/>
                </a:cubicBezTo>
                <a:cubicBezTo>
                  <a:pt x="634" y="73"/>
                  <a:pt x="636" y="70"/>
                  <a:pt x="639" y="70"/>
                </a:cubicBezTo>
                <a:cubicBezTo>
                  <a:pt x="640" y="72"/>
                  <a:pt x="637" y="73"/>
                  <a:pt x="636" y="73"/>
                </a:cubicBezTo>
                <a:cubicBezTo>
                  <a:pt x="632" y="72"/>
                  <a:pt x="633" y="78"/>
                  <a:pt x="628" y="77"/>
                </a:cubicBezTo>
                <a:cubicBezTo>
                  <a:pt x="631" y="78"/>
                  <a:pt x="634" y="77"/>
                  <a:pt x="636" y="76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5" y="75"/>
                  <a:pt x="633" y="75"/>
                  <a:pt x="634" y="74"/>
                </a:cubicBezTo>
                <a:cubicBezTo>
                  <a:pt x="639" y="71"/>
                  <a:pt x="638" y="79"/>
                  <a:pt x="642" y="76"/>
                </a:cubicBezTo>
                <a:cubicBezTo>
                  <a:pt x="639" y="72"/>
                  <a:pt x="646" y="73"/>
                  <a:pt x="646" y="70"/>
                </a:cubicBezTo>
                <a:cubicBezTo>
                  <a:pt x="644" y="70"/>
                  <a:pt x="642" y="70"/>
                  <a:pt x="640" y="70"/>
                </a:cubicBezTo>
                <a:cubicBezTo>
                  <a:pt x="642" y="68"/>
                  <a:pt x="638" y="67"/>
                  <a:pt x="641" y="65"/>
                </a:cubicBezTo>
                <a:close/>
                <a:moveTo>
                  <a:pt x="59" y="28"/>
                </a:moveTo>
                <a:cubicBezTo>
                  <a:pt x="71" y="27"/>
                  <a:pt x="71" y="27"/>
                  <a:pt x="71" y="27"/>
                </a:cubicBezTo>
                <a:cubicBezTo>
                  <a:pt x="73" y="27"/>
                  <a:pt x="73" y="28"/>
                  <a:pt x="75" y="27"/>
                </a:cubicBezTo>
                <a:lnTo>
                  <a:pt x="59" y="28"/>
                </a:lnTo>
                <a:close/>
                <a:moveTo>
                  <a:pt x="78" y="27"/>
                </a:moveTo>
                <a:cubicBezTo>
                  <a:pt x="80" y="28"/>
                  <a:pt x="83" y="27"/>
                  <a:pt x="85" y="27"/>
                </a:cubicBezTo>
                <a:cubicBezTo>
                  <a:pt x="83" y="28"/>
                  <a:pt x="80" y="29"/>
                  <a:pt x="78" y="27"/>
                </a:cubicBezTo>
                <a:close/>
                <a:moveTo>
                  <a:pt x="104" y="28"/>
                </a:moveTo>
                <a:cubicBezTo>
                  <a:pt x="105" y="27"/>
                  <a:pt x="107" y="27"/>
                  <a:pt x="108" y="27"/>
                </a:cubicBezTo>
                <a:cubicBezTo>
                  <a:pt x="108" y="29"/>
                  <a:pt x="105" y="28"/>
                  <a:pt x="104" y="28"/>
                </a:cubicBezTo>
                <a:close/>
                <a:moveTo>
                  <a:pt x="632" y="256"/>
                </a:moveTo>
                <a:cubicBezTo>
                  <a:pt x="630" y="253"/>
                  <a:pt x="625" y="259"/>
                  <a:pt x="624" y="255"/>
                </a:cubicBezTo>
                <a:cubicBezTo>
                  <a:pt x="628" y="258"/>
                  <a:pt x="628" y="252"/>
                  <a:pt x="632" y="256"/>
                </a:cubicBezTo>
                <a:close/>
                <a:moveTo>
                  <a:pt x="610" y="237"/>
                </a:moveTo>
                <a:cubicBezTo>
                  <a:pt x="607" y="239"/>
                  <a:pt x="603" y="237"/>
                  <a:pt x="598" y="237"/>
                </a:cubicBezTo>
                <a:cubicBezTo>
                  <a:pt x="602" y="235"/>
                  <a:pt x="606" y="237"/>
                  <a:pt x="610" y="237"/>
                </a:cubicBezTo>
                <a:close/>
                <a:moveTo>
                  <a:pt x="597" y="204"/>
                </a:moveTo>
                <a:cubicBezTo>
                  <a:pt x="598" y="205"/>
                  <a:pt x="601" y="206"/>
                  <a:pt x="603" y="206"/>
                </a:cubicBezTo>
                <a:cubicBezTo>
                  <a:pt x="605" y="206"/>
                  <a:pt x="603" y="205"/>
                  <a:pt x="603" y="204"/>
                </a:cubicBezTo>
                <a:cubicBezTo>
                  <a:pt x="606" y="204"/>
                  <a:pt x="605" y="207"/>
                  <a:pt x="609" y="206"/>
                </a:cubicBezTo>
                <a:cubicBezTo>
                  <a:pt x="605" y="208"/>
                  <a:pt x="599" y="208"/>
                  <a:pt x="594" y="207"/>
                </a:cubicBezTo>
                <a:cubicBezTo>
                  <a:pt x="596" y="206"/>
                  <a:pt x="596" y="205"/>
                  <a:pt x="597" y="204"/>
                </a:cubicBezTo>
                <a:close/>
                <a:moveTo>
                  <a:pt x="604" y="209"/>
                </a:moveTo>
                <a:cubicBezTo>
                  <a:pt x="607" y="208"/>
                  <a:pt x="610" y="213"/>
                  <a:pt x="612" y="210"/>
                </a:cubicBezTo>
                <a:cubicBezTo>
                  <a:pt x="613" y="210"/>
                  <a:pt x="614" y="210"/>
                  <a:pt x="615" y="211"/>
                </a:cubicBezTo>
                <a:cubicBezTo>
                  <a:pt x="610" y="213"/>
                  <a:pt x="602" y="210"/>
                  <a:pt x="597" y="213"/>
                </a:cubicBezTo>
                <a:cubicBezTo>
                  <a:pt x="594" y="212"/>
                  <a:pt x="594" y="212"/>
                  <a:pt x="594" y="212"/>
                </a:cubicBezTo>
                <a:cubicBezTo>
                  <a:pt x="596" y="206"/>
                  <a:pt x="601" y="212"/>
                  <a:pt x="604" y="209"/>
                </a:cubicBezTo>
                <a:close/>
                <a:moveTo>
                  <a:pt x="573" y="234"/>
                </a:moveTo>
                <a:cubicBezTo>
                  <a:pt x="574" y="232"/>
                  <a:pt x="571" y="232"/>
                  <a:pt x="572" y="231"/>
                </a:cubicBezTo>
                <a:cubicBezTo>
                  <a:pt x="574" y="232"/>
                  <a:pt x="578" y="230"/>
                  <a:pt x="579" y="233"/>
                </a:cubicBezTo>
                <a:cubicBezTo>
                  <a:pt x="577" y="235"/>
                  <a:pt x="575" y="233"/>
                  <a:pt x="573" y="234"/>
                </a:cubicBezTo>
                <a:close/>
                <a:moveTo>
                  <a:pt x="583" y="230"/>
                </a:moveTo>
                <a:cubicBezTo>
                  <a:pt x="583" y="230"/>
                  <a:pt x="579" y="228"/>
                  <a:pt x="581" y="227"/>
                </a:cubicBezTo>
                <a:cubicBezTo>
                  <a:pt x="583" y="227"/>
                  <a:pt x="585" y="228"/>
                  <a:pt x="583" y="230"/>
                </a:cubicBezTo>
                <a:close/>
                <a:moveTo>
                  <a:pt x="582" y="226"/>
                </a:moveTo>
                <a:cubicBezTo>
                  <a:pt x="581" y="226"/>
                  <a:pt x="582" y="225"/>
                  <a:pt x="580" y="224"/>
                </a:cubicBezTo>
                <a:cubicBezTo>
                  <a:pt x="582" y="224"/>
                  <a:pt x="584" y="223"/>
                  <a:pt x="585" y="224"/>
                </a:cubicBezTo>
                <a:cubicBezTo>
                  <a:pt x="585" y="226"/>
                  <a:pt x="583" y="226"/>
                  <a:pt x="582" y="226"/>
                </a:cubicBezTo>
                <a:close/>
                <a:moveTo>
                  <a:pt x="589" y="205"/>
                </a:moveTo>
                <a:cubicBezTo>
                  <a:pt x="590" y="206"/>
                  <a:pt x="590" y="207"/>
                  <a:pt x="588" y="208"/>
                </a:cubicBezTo>
                <a:cubicBezTo>
                  <a:pt x="586" y="207"/>
                  <a:pt x="584" y="207"/>
                  <a:pt x="582" y="206"/>
                </a:cubicBezTo>
                <a:cubicBezTo>
                  <a:pt x="586" y="207"/>
                  <a:pt x="586" y="204"/>
                  <a:pt x="589" y="205"/>
                </a:cubicBezTo>
                <a:close/>
                <a:moveTo>
                  <a:pt x="578" y="205"/>
                </a:moveTo>
                <a:cubicBezTo>
                  <a:pt x="581" y="207"/>
                  <a:pt x="581" y="207"/>
                  <a:pt x="581" y="207"/>
                </a:cubicBezTo>
                <a:cubicBezTo>
                  <a:pt x="578" y="207"/>
                  <a:pt x="578" y="207"/>
                  <a:pt x="578" y="207"/>
                </a:cubicBezTo>
                <a:lnTo>
                  <a:pt x="578" y="205"/>
                </a:lnTo>
                <a:close/>
                <a:moveTo>
                  <a:pt x="574" y="209"/>
                </a:moveTo>
                <a:cubicBezTo>
                  <a:pt x="577" y="212"/>
                  <a:pt x="581" y="207"/>
                  <a:pt x="584" y="211"/>
                </a:cubicBezTo>
                <a:cubicBezTo>
                  <a:pt x="582" y="211"/>
                  <a:pt x="579" y="213"/>
                  <a:pt x="576" y="212"/>
                </a:cubicBezTo>
                <a:cubicBezTo>
                  <a:pt x="576" y="211"/>
                  <a:pt x="574" y="210"/>
                  <a:pt x="572" y="210"/>
                </a:cubicBezTo>
                <a:cubicBezTo>
                  <a:pt x="571" y="212"/>
                  <a:pt x="571" y="212"/>
                  <a:pt x="571" y="212"/>
                </a:cubicBezTo>
                <a:cubicBezTo>
                  <a:pt x="571" y="211"/>
                  <a:pt x="570" y="211"/>
                  <a:pt x="570" y="211"/>
                </a:cubicBezTo>
                <a:cubicBezTo>
                  <a:pt x="570" y="209"/>
                  <a:pt x="573" y="210"/>
                  <a:pt x="574" y="209"/>
                </a:cubicBezTo>
                <a:close/>
                <a:moveTo>
                  <a:pt x="626" y="191"/>
                </a:moveTo>
                <a:cubicBezTo>
                  <a:pt x="626" y="191"/>
                  <a:pt x="627" y="192"/>
                  <a:pt x="627" y="192"/>
                </a:cubicBezTo>
                <a:cubicBezTo>
                  <a:pt x="626" y="193"/>
                  <a:pt x="622" y="194"/>
                  <a:pt x="620" y="193"/>
                </a:cubicBezTo>
                <a:cubicBezTo>
                  <a:pt x="613" y="193"/>
                  <a:pt x="613" y="193"/>
                  <a:pt x="613" y="193"/>
                </a:cubicBezTo>
                <a:cubicBezTo>
                  <a:pt x="617" y="190"/>
                  <a:pt x="621" y="195"/>
                  <a:pt x="626" y="191"/>
                </a:cubicBezTo>
                <a:close/>
                <a:moveTo>
                  <a:pt x="539" y="267"/>
                </a:moveTo>
                <a:cubicBezTo>
                  <a:pt x="540" y="267"/>
                  <a:pt x="540" y="267"/>
                  <a:pt x="540" y="267"/>
                </a:cubicBezTo>
                <a:cubicBezTo>
                  <a:pt x="537" y="268"/>
                  <a:pt x="537" y="268"/>
                  <a:pt x="537" y="268"/>
                </a:cubicBezTo>
                <a:lnTo>
                  <a:pt x="539" y="267"/>
                </a:lnTo>
                <a:close/>
                <a:moveTo>
                  <a:pt x="503" y="268"/>
                </a:moveTo>
                <a:cubicBezTo>
                  <a:pt x="508" y="268"/>
                  <a:pt x="510" y="265"/>
                  <a:pt x="514" y="268"/>
                </a:cubicBezTo>
                <a:cubicBezTo>
                  <a:pt x="515" y="267"/>
                  <a:pt x="517" y="267"/>
                  <a:pt x="518" y="267"/>
                </a:cubicBezTo>
                <a:cubicBezTo>
                  <a:pt x="523" y="268"/>
                  <a:pt x="528" y="267"/>
                  <a:pt x="533" y="268"/>
                </a:cubicBezTo>
                <a:cubicBezTo>
                  <a:pt x="529" y="271"/>
                  <a:pt x="522" y="269"/>
                  <a:pt x="517" y="270"/>
                </a:cubicBezTo>
                <a:cubicBezTo>
                  <a:pt x="516" y="269"/>
                  <a:pt x="515" y="268"/>
                  <a:pt x="513" y="268"/>
                </a:cubicBezTo>
                <a:cubicBezTo>
                  <a:pt x="512" y="270"/>
                  <a:pt x="512" y="270"/>
                  <a:pt x="512" y="270"/>
                </a:cubicBezTo>
                <a:cubicBezTo>
                  <a:pt x="507" y="268"/>
                  <a:pt x="507" y="268"/>
                  <a:pt x="507" y="268"/>
                </a:cubicBezTo>
                <a:cubicBezTo>
                  <a:pt x="505" y="269"/>
                  <a:pt x="506" y="270"/>
                  <a:pt x="504" y="270"/>
                </a:cubicBezTo>
                <a:cubicBezTo>
                  <a:pt x="504" y="269"/>
                  <a:pt x="503" y="269"/>
                  <a:pt x="503" y="268"/>
                </a:cubicBezTo>
                <a:close/>
                <a:moveTo>
                  <a:pt x="222" y="147"/>
                </a:moveTo>
                <a:cubicBezTo>
                  <a:pt x="228" y="148"/>
                  <a:pt x="228" y="148"/>
                  <a:pt x="228" y="148"/>
                </a:cubicBezTo>
                <a:cubicBezTo>
                  <a:pt x="228" y="149"/>
                  <a:pt x="222" y="149"/>
                  <a:pt x="222" y="147"/>
                </a:cubicBezTo>
                <a:close/>
                <a:moveTo>
                  <a:pt x="219" y="49"/>
                </a:moveTo>
                <a:cubicBezTo>
                  <a:pt x="217" y="49"/>
                  <a:pt x="215" y="48"/>
                  <a:pt x="214" y="47"/>
                </a:cubicBezTo>
                <a:cubicBezTo>
                  <a:pt x="214" y="46"/>
                  <a:pt x="214" y="46"/>
                  <a:pt x="215" y="46"/>
                </a:cubicBezTo>
                <a:cubicBezTo>
                  <a:pt x="221" y="46"/>
                  <a:pt x="225" y="45"/>
                  <a:pt x="229" y="47"/>
                </a:cubicBezTo>
                <a:cubicBezTo>
                  <a:pt x="226" y="48"/>
                  <a:pt x="221" y="46"/>
                  <a:pt x="219" y="49"/>
                </a:cubicBezTo>
                <a:close/>
                <a:moveTo>
                  <a:pt x="234" y="49"/>
                </a:moveTo>
                <a:cubicBezTo>
                  <a:pt x="233" y="48"/>
                  <a:pt x="233" y="48"/>
                  <a:pt x="233" y="48"/>
                </a:cubicBezTo>
                <a:cubicBezTo>
                  <a:pt x="234" y="48"/>
                  <a:pt x="235" y="47"/>
                  <a:pt x="236" y="48"/>
                </a:cubicBezTo>
                <a:lnTo>
                  <a:pt x="234" y="49"/>
                </a:lnTo>
                <a:close/>
                <a:moveTo>
                  <a:pt x="504" y="116"/>
                </a:moveTo>
                <a:cubicBezTo>
                  <a:pt x="506" y="115"/>
                  <a:pt x="507" y="115"/>
                  <a:pt x="508" y="114"/>
                </a:cubicBezTo>
                <a:cubicBezTo>
                  <a:pt x="507" y="111"/>
                  <a:pt x="507" y="111"/>
                  <a:pt x="507" y="111"/>
                </a:cubicBezTo>
                <a:cubicBezTo>
                  <a:pt x="508" y="112"/>
                  <a:pt x="510" y="111"/>
                  <a:pt x="510" y="112"/>
                </a:cubicBezTo>
                <a:cubicBezTo>
                  <a:pt x="506" y="114"/>
                  <a:pt x="511" y="115"/>
                  <a:pt x="512" y="117"/>
                </a:cubicBezTo>
                <a:cubicBezTo>
                  <a:pt x="510" y="118"/>
                  <a:pt x="510" y="118"/>
                  <a:pt x="510" y="118"/>
                </a:cubicBezTo>
                <a:cubicBezTo>
                  <a:pt x="511" y="118"/>
                  <a:pt x="510" y="119"/>
                  <a:pt x="510" y="119"/>
                </a:cubicBezTo>
                <a:cubicBezTo>
                  <a:pt x="508" y="119"/>
                  <a:pt x="503" y="120"/>
                  <a:pt x="504" y="116"/>
                </a:cubicBezTo>
                <a:close/>
                <a:moveTo>
                  <a:pt x="377" y="37"/>
                </a:moveTo>
                <a:cubicBezTo>
                  <a:pt x="375" y="38"/>
                  <a:pt x="373" y="37"/>
                  <a:pt x="372" y="37"/>
                </a:cubicBezTo>
                <a:cubicBezTo>
                  <a:pt x="373" y="36"/>
                  <a:pt x="375" y="38"/>
                  <a:pt x="377" y="37"/>
                </a:cubicBezTo>
                <a:close/>
                <a:moveTo>
                  <a:pt x="343" y="36"/>
                </a:moveTo>
                <a:cubicBezTo>
                  <a:pt x="352" y="39"/>
                  <a:pt x="360" y="34"/>
                  <a:pt x="369" y="37"/>
                </a:cubicBezTo>
                <a:cubicBezTo>
                  <a:pt x="362" y="41"/>
                  <a:pt x="351" y="35"/>
                  <a:pt x="343" y="39"/>
                </a:cubicBezTo>
                <a:cubicBezTo>
                  <a:pt x="339" y="38"/>
                  <a:pt x="335" y="39"/>
                  <a:pt x="331" y="38"/>
                </a:cubicBezTo>
                <a:lnTo>
                  <a:pt x="343" y="36"/>
                </a:lnTo>
                <a:close/>
                <a:moveTo>
                  <a:pt x="244" y="90"/>
                </a:moveTo>
                <a:cubicBezTo>
                  <a:pt x="246" y="89"/>
                  <a:pt x="248" y="89"/>
                  <a:pt x="249" y="90"/>
                </a:cubicBezTo>
                <a:lnTo>
                  <a:pt x="244" y="90"/>
                </a:lnTo>
                <a:close/>
                <a:moveTo>
                  <a:pt x="239" y="49"/>
                </a:moveTo>
                <a:cubicBezTo>
                  <a:pt x="241" y="45"/>
                  <a:pt x="247" y="50"/>
                  <a:pt x="250" y="48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9" y="51"/>
                  <a:pt x="243" y="49"/>
                  <a:pt x="239" y="49"/>
                </a:cubicBezTo>
                <a:close/>
                <a:moveTo>
                  <a:pt x="260" y="91"/>
                </a:moveTo>
                <a:cubicBezTo>
                  <a:pt x="257" y="91"/>
                  <a:pt x="253" y="91"/>
                  <a:pt x="251" y="90"/>
                </a:cubicBezTo>
                <a:cubicBezTo>
                  <a:pt x="253" y="86"/>
                  <a:pt x="256" y="90"/>
                  <a:pt x="260" y="91"/>
                </a:cubicBezTo>
                <a:cubicBezTo>
                  <a:pt x="260" y="91"/>
                  <a:pt x="261" y="91"/>
                  <a:pt x="261" y="91"/>
                </a:cubicBezTo>
                <a:cubicBezTo>
                  <a:pt x="260" y="91"/>
                  <a:pt x="260" y="91"/>
                  <a:pt x="260" y="91"/>
                </a:cubicBezTo>
                <a:close/>
                <a:moveTo>
                  <a:pt x="268" y="91"/>
                </a:moveTo>
                <a:cubicBezTo>
                  <a:pt x="270" y="87"/>
                  <a:pt x="277" y="91"/>
                  <a:pt x="281" y="90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0" y="91"/>
                  <a:pt x="272" y="90"/>
                  <a:pt x="268" y="91"/>
                </a:cubicBezTo>
                <a:close/>
                <a:moveTo>
                  <a:pt x="276" y="50"/>
                </a:moveTo>
                <a:cubicBezTo>
                  <a:pt x="271" y="50"/>
                  <a:pt x="266" y="50"/>
                  <a:pt x="260" y="50"/>
                </a:cubicBezTo>
                <a:cubicBezTo>
                  <a:pt x="261" y="49"/>
                  <a:pt x="261" y="49"/>
                  <a:pt x="261" y="49"/>
                </a:cubicBezTo>
                <a:cubicBezTo>
                  <a:pt x="275" y="50"/>
                  <a:pt x="288" y="47"/>
                  <a:pt x="302" y="49"/>
                </a:cubicBezTo>
                <a:cubicBezTo>
                  <a:pt x="299" y="51"/>
                  <a:pt x="294" y="48"/>
                  <a:pt x="292" y="50"/>
                </a:cubicBezTo>
                <a:cubicBezTo>
                  <a:pt x="287" y="48"/>
                  <a:pt x="282" y="51"/>
                  <a:pt x="276" y="50"/>
                </a:cubicBezTo>
                <a:close/>
                <a:moveTo>
                  <a:pt x="302" y="90"/>
                </a:moveTo>
                <a:cubicBezTo>
                  <a:pt x="302" y="90"/>
                  <a:pt x="302" y="90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0" y="90"/>
                  <a:pt x="298" y="92"/>
                  <a:pt x="297" y="90"/>
                </a:cubicBezTo>
                <a:cubicBezTo>
                  <a:pt x="293" y="90"/>
                  <a:pt x="288" y="91"/>
                  <a:pt x="284" y="90"/>
                </a:cubicBezTo>
                <a:cubicBezTo>
                  <a:pt x="285" y="88"/>
                  <a:pt x="289" y="88"/>
                  <a:pt x="292" y="88"/>
                </a:cubicBezTo>
                <a:cubicBezTo>
                  <a:pt x="296" y="91"/>
                  <a:pt x="299" y="87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8" y="90"/>
                  <a:pt x="308" y="90"/>
                  <a:pt x="308" y="90"/>
                </a:cubicBezTo>
                <a:cubicBezTo>
                  <a:pt x="306" y="90"/>
                  <a:pt x="304" y="92"/>
                  <a:pt x="302" y="90"/>
                </a:cubicBezTo>
                <a:close/>
                <a:moveTo>
                  <a:pt x="312" y="90"/>
                </a:moveTo>
                <a:cubicBezTo>
                  <a:pt x="316" y="89"/>
                  <a:pt x="321" y="87"/>
                  <a:pt x="325" y="89"/>
                </a:cubicBezTo>
                <a:cubicBezTo>
                  <a:pt x="323" y="90"/>
                  <a:pt x="315" y="91"/>
                  <a:pt x="312" y="90"/>
                </a:cubicBezTo>
                <a:close/>
                <a:moveTo>
                  <a:pt x="365" y="49"/>
                </a:moveTo>
                <a:cubicBezTo>
                  <a:pt x="361" y="48"/>
                  <a:pt x="358" y="48"/>
                  <a:pt x="354" y="48"/>
                </a:cubicBezTo>
                <a:cubicBezTo>
                  <a:pt x="350" y="51"/>
                  <a:pt x="349" y="47"/>
                  <a:pt x="345" y="50"/>
                </a:cubicBezTo>
                <a:cubicBezTo>
                  <a:pt x="345" y="49"/>
                  <a:pt x="344" y="48"/>
                  <a:pt x="343" y="49"/>
                </a:cubicBezTo>
                <a:cubicBezTo>
                  <a:pt x="341" y="50"/>
                  <a:pt x="339" y="49"/>
                  <a:pt x="337" y="48"/>
                </a:cubicBezTo>
                <a:cubicBezTo>
                  <a:pt x="330" y="47"/>
                  <a:pt x="324" y="51"/>
                  <a:pt x="318" y="49"/>
                </a:cubicBezTo>
                <a:cubicBezTo>
                  <a:pt x="313" y="50"/>
                  <a:pt x="307" y="50"/>
                  <a:pt x="303" y="49"/>
                </a:cubicBezTo>
                <a:cubicBezTo>
                  <a:pt x="316" y="48"/>
                  <a:pt x="330" y="48"/>
                  <a:pt x="341" y="47"/>
                </a:cubicBezTo>
                <a:cubicBezTo>
                  <a:pt x="355" y="47"/>
                  <a:pt x="371" y="46"/>
                  <a:pt x="383" y="48"/>
                </a:cubicBezTo>
                <a:cubicBezTo>
                  <a:pt x="376" y="51"/>
                  <a:pt x="370" y="46"/>
                  <a:pt x="365" y="49"/>
                </a:cubicBezTo>
                <a:close/>
                <a:moveTo>
                  <a:pt x="577" y="85"/>
                </a:moveTo>
                <a:cubicBezTo>
                  <a:pt x="576" y="81"/>
                  <a:pt x="576" y="81"/>
                  <a:pt x="576" y="81"/>
                </a:cubicBezTo>
                <a:cubicBezTo>
                  <a:pt x="579" y="83"/>
                  <a:pt x="585" y="82"/>
                  <a:pt x="585" y="85"/>
                </a:cubicBezTo>
                <a:cubicBezTo>
                  <a:pt x="582" y="85"/>
                  <a:pt x="580" y="84"/>
                  <a:pt x="577" y="85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456815" y="3499485"/>
            <a:ext cx="8171180" cy="2550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小数点，本领大，走一走，数变化。</a:t>
            </a:r>
            <a:endParaRPr lang="en-US" altLang="zh-CN" sz="320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左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走，数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缩小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320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右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走，数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扩大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320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数位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不够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怎么办？找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0”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补位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解决它。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45895" y="1568450"/>
            <a:ext cx="8866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2.26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小数点向右移</a:t>
            </a:r>
            <a:r>
              <a:rPr lang="en-US" altLang="zh-CN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位是多少？向左移两位呢？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583940" y="2406407"/>
            <a:ext cx="1080041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22.6</a:t>
            </a:r>
          </a:p>
        </p:txBody>
      </p:sp>
      <p:sp>
        <p:nvSpPr>
          <p:cNvPr id="39" name="文本框 5"/>
          <p:cNvSpPr txBox="1"/>
          <p:nvPr/>
        </p:nvSpPr>
        <p:spPr>
          <a:xfrm>
            <a:off x="7105015" y="2406650"/>
            <a:ext cx="24828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 0.0226</a:t>
            </a:r>
            <a:endParaRPr lang="zh-CN" altLang="en-US" sz="320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-66675" y="2280920"/>
            <a:ext cx="12426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(1)一种盐水,每100千克里含盐3千克,1000千克盐水里含盐多少千克? 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4881880" y="313690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30千克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722630" y="4977765"/>
            <a:ext cx="3751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扩大到原来的10倍</a:t>
            </a:r>
          </a:p>
        </p:txBody>
      </p:sp>
      <p:pic>
        <p:nvPicPr>
          <p:cNvPr id="1366" name="lt5.jpg" descr="id:2147512157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22630" y="1327150"/>
            <a:ext cx="1153160" cy="577850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-117475" y="3992880"/>
            <a:ext cx="12426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(2)一个小数的小数点,先向右移动三位,又向左移动两位,结果</a:t>
            </a:r>
          </a:p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1" grpId="0"/>
      <p:bldP spid="5" grpId="0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492760" y="1459865"/>
            <a:ext cx="2915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完成下表。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475105" y="2232025"/>
          <a:ext cx="10127615" cy="4225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250"/>
                <a:gridCol w="2226945"/>
                <a:gridCol w="2090420"/>
                <a:gridCol w="2165985"/>
                <a:gridCol w="2025015"/>
              </a:tblGrid>
              <a:tr h="10668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向左移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动一位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向左移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动两位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向右移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动一位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向右移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动三位</a:t>
                      </a:r>
                    </a:p>
                  </a:txBody>
                  <a:tcPr anchor="ctr"/>
                </a:tc>
              </a:tr>
              <a:tr h="1052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9.8976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052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19.090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32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052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32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200.47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en-US" sz="32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14"/>
          <p:cNvSpPr txBox="1"/>
          <p:nvPr/>
        </p:nvSpPr>
        <p:spPr>
          <a:xfrm>
            <a:off x="3408680" y="353568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0.98976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5391785" y="3535680"/>
            <a:ext cx="2037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0.098976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7733030" y="353568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976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9858375" y="353568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9897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3408680" y="454787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1.9090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391785" y="4547870"/>
            <a:ext cx="2037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0.19090</a:t>
            </a:r>
          </a:p>
        </p:txBody>
      </p:sp>
      <p:sp>
        <p:nvSpPr>
          <p:cNvPr id="18" name="TextBox 14"/>
          <p:cNvSpPr txBox="1"/>
          <p:nvPr/>
        </p:nvSpPr>
        <p:spPr>
          <a:xfrm>
            <a:off x="7733030" y="454787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190.90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9858375" y="4547870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19090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3408680" y="5611495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20.047</a:t>
            </a:r>
          </a:p>
        </p:txBody>
      </p:sp>
      <p:sp>
        <p:nvSpPr>
          <p:cNvPr id="21" name="TextBox 14"/>
          <p:cNvSpPr txBox="1"/>
          <p:nvPr/>
        </p:nvSpPr>
        <p:spPr>
          <a:xfrm>
            <a:off x="5391785" y="5611495"/>
            <a:ext cx="2037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2.0047</a:t>
            </a:r>
          </a:p>
        </p:txBody>
      </p:sp>
      <p:sp>
        <p:nvSpPr>
          <p:cNvPr id="22" name="TextBox 14"/>
          <p:cNvSpPr txBox="1"/>
          <p:nvPr/>
        </p:nvSpPr>
        <p:spPr>
          <a:xfrm>
            <a:off x="7733030" y="5611495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2004.7</a:t>
            </a:r>
          </a:p>
        </p:txBody>
      </p:sp>
      <p:sp>
        <p:nvSpPr>
          <p:cNvPr id="23" name="TextBox 14"/>
          <p:cNvSpPr txBox="1"/>
          <p:nvPr/>
        </p:nvSpPr>
        <p:spPr>
          <a:xfrm>
            <a:off x="9858375" y="5611495"/>
            <a:ext cx="1744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7" grpId="0"/>
      <p:bldP spid="8" grpId="0"/>
      <p:bldP spid="9" grpId="0"/>
      <p:bldP spid="10" grpId="0"/>
      <p:bldP spid="13" grpId="0"/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150360" y="368300"/>
            <a:ext cx="3742690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小数与单位换算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269875" y="1515745"/>
            <a:ext cx="1176147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佳佳爸爸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身高的数值2.26米除了可以用米表示外,你还能用</a:t>
            </a:r>
          </a:p>
          <a:p>
            <a:pPr marL="0" indent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厘米、千米作单位写出来吗?你能用复名数表示出来吗?</a:t>
            </a:r>
          </a:p>
        </p:txBody>
      </p:sp>
      <p:sp>
        <p:nvSpPr>
          <p:cNvPr id="43" name="TextBox 14"/>
          <p:cNvSpPr txBox="1"/>
          <p:nvPr/>
        </p:nvSpPr>
        <p:spPr>
          <a:xfrm>
            <a:off x="4453255" y="3215005"/>
            <a:ext cx="3609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2.26米=226厘米</a:t>
            </a:r>
          </a:p>
        </p:txBody>
      </p:sp>
      <p:sp>
        <p:nvSpPr>
          <p:cNvPr id="44" name="TextBox 14"/>
          <p:cNvSpPr txBox="1"/>
          <p:nvPr/>
        </p:nvSpPr>
        <p:spPr>
          <a:xfrm>
            <a:off x="4210685" y="4175760"/>
            <a:ext cx="4095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2.26米=0.00226千米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4210685" y="5136515"/>
            <a:ext cx="4095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2.26米=2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</a:p>
        </p:txBody>
      </p:sp>
      <p:pic>
        <p:nvPicPr>
          <p:cNvPr id="46" name="图片 4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279265" y="317500"/>
            <a:ext cx="408495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小数的产生和意义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658620" y="3787775"/>
            <a:ext cx="9326245" cy="2503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每相邻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两个计数单位间的进率是</a:t>
            </a: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整数部分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最小的计数单位是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小数部分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最大的计数单位是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十分之一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246245" y="1539240"/>
            <a:ext cx="4039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3  .      6            2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432836" y="2152650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27"/>
          <p:cNvSpPr/>
          <p:nvPr/>
        </p:nvSpPr>
        <p:spPr>
          <a:xfrm>
            <a:off x="3815080" y="2992120"/>
            <a:ext cx="123634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718825" y="2127885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utoShape 27"/>
          <p:cNvSpPr/>
          <p:nvPr/>
        </p:nvSpPr>
        <p:spPr>
          <a:xfrm>
            <a:off x="4886960" y="2992120"/>
            <a:ext cx="1662430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十分位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7417564" y="2169795"/>
            <a:ext cx="0" cy="64643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utoShape 27"/>
          <p:cNvSpPr/>
          <p:nvPr/>
        </p:nvSpPr>
        <p:spPr>
          <a:xfrm>
            <a:off x="6549390" y="2992120"/>
            <a:ext cx="1736090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百分位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  <p:bldP spid="26" grpId="0"/>
      <p:bldP spid="28" grpId="0" bldLvl="0"/>
      <p:bldP spid="30" grpId="0" bldLvl="0"/>
      <p:bldP spid="32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269875" y="1231265"/>
            <a:ext cx="1164272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高级单位的名数变成低级单位的名数,是乘进率还是除以</a:t>
            </a:r>
          </a:p>
          <a:p>
            <a:pPr marL="0" indent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进率?小数点向哪个方向移动?应注意什么?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3041015"/>
            <a:ext cx="9336405" cy="263588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高级单位的数改写成低级单位的数,要用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高级单位的数乘进率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高级单位的数×进率=低级单位的数。(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小数点向右移动相应的位数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269875" y="1231265"/>
            <a:ext cx="1164272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低级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单位的名数变成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高级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单位的名数,是乘进率还是除以</a:t>
            </a:r>
          </a:p>
          <a:p>
            <a:pPr marL="0" indent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进率?小数点向哪个方向移动?应注意什么?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3041015"/>
            <a:ext cx="9336405" cy="263588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低级单位的数改写成高级单位的数,要用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低级单位的数除以进率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。低级单位的数÷进率=高级单位的数(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小数点向左移动相应的位数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0" y="1546225"/>
            <a:ext cx="1240971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用小数表示高级单位的名数和复名数互相改写时,应注意什么?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2599055"/>
            <a:ext cx="9336405" cy="307784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把复名数改写成小数:复名数中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高级单位的数不动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,作为小数的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整数部分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;把复名数中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低级单位的数改写成高级单位的数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,作为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小数部分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,而且可以通过小数点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向左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移动来实现。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4288790" y="499745"/>
            <a:ext cx="36150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长度单位换算: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3921760" y="1457325"/>
            <a:ext cx="36506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1千米=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1米=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1分米=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1米=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1厘米=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5709285" y="1457325"/>
            <a:ext cx="36506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10分米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10厘米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100厘米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10毫米</a:t>
            </a:r>
          </a:p>
        </p:txBody>
      </p:sp>
      <p:pic>
        <p:nvPicPr>
          <p:cNvPr id="100" name="图片 9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03845" y="2353310"/>
            <a:ext cx="3978910" cy="4377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animBg="1"/>
      <p:bldP spid="25" grpId="1"/>
      <p:bldP spid="2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4288790" y="499745"/>
            <a:ext cx="36150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面积单位换算: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3046730" y="1457325"/>
            <a:ext cx="523684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1平方千米=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1公顷=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1平方米=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1平方分米=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1平方厘米=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5709285" y="1457325"/>
            <a:ext cx="36506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100公顷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10000平方米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100平方分米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100平方厘米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100平方毫米</a:t>
            </a:r>
          </a:p>
        </p:txBody>
      </p:sp>
      <p:pic>
        <p:nvPicPr>
          <p:cNvPr id="101" name="图片 100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815"/>
          <a:stretch>
            <a:fillRect/>
          </a:stretch>
        </p:blipFill>
        <p:spPr>
          <a:xfrm>
            <a:off x="9287510" y="3463925"/>
            <a:ext cx="2625090" cy="2834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animBg="1"/>
      <p:bldP spid="25" grpId="1"/>
      <p:bldP spid="2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4288790" y="499745"/>
            <a:ext cx="36150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重量单位换算: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3510280" y="1457325"/>
            <a:ext cx="523684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1吨=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1千克=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1千克=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5160645" y="1457325"/>
            <a:ext cx="36506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 千克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1000克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1公斤</a:t>
            </a:r>
          </a:p>
        </p:txBody>
      </p:sp>
      <p:pic>
        <p:nvPicPr>
          <p:cNvPr id="102" name="图片 10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393940" y="3086100"/>
            <a:ext cx="4368800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animBg="1"/>
      <p:bldP spid="25" grpId="1"/>
      <p:bldP spid="2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4288790" y="499745"/>
            <a:ext cx="36150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人民币单位换算: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3510280" y="1457325"/>
            <a:ext cx="523684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1元=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1角=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1元=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4662805" y="1457325"/>
            <a:ext cx="36506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10角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10分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100分</a:t>
            </a:r>
          </a:p>
        </p:txBody>
      </p:sp>
      <p:pic>
        <p:nvPicPr>
          <p:cNvPr id="103" name="图片 10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28385" y="2567940"/>
            <a:ext cx="5784215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animBg="1"/>
      <p:bldP spid="25" grpId="1"/>
      <p:bldP spid="2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4288790" y="499745"/>
            <a:ext cx="36150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时间单位换算: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1391285" y="1414145"/>
            <a:ext cx="5236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1世纪=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1年=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大月(31天)有: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小月(30天)有: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4373880" y="1414145"/>
            <a:ext cx="73609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100年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12月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1\3\5\7\8\10\12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4\6\9\11月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平年2月28天,闰年2月29天。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平年全年365天,闰年全年366天。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0" grpId="1" animBg="1"/>
      <p:bldP spid="25" grpId="1"/>
      <p:bldP spid="2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4288790" y="499745"/>
            <a:ext cx="36150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时间单位换算:</a:t>
            </a:r>
          </a:p>
        </p:txBody>
      </p:sp>
      <p:sp>
        <p:nvSpPr>
          <p:cNvPr id="3" name="TextBox 14"/>
          <p:cNvSpPr txBox="1"/>
          <p:nvPr/>
        </p:nvSpPr>
        <p:spPr>
          <a:xfrm>
            <a:off x="3664585" y="1457325"/>
            <a:ext cx="5236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1日=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1小时=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1分=</a:t>
            </a:r>
          </a:p>
          <a:p>
            <a:pPr>
              <a:lnSpc>
                <a:spcPct val="15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1小时=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5389880" y="1457325"/>
            <a:ext cx="36506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24小</a:t>
            </a: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</a:t>
            </a:r>
            <a:endParaRPr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60分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60秒</a:t>
            </a:r>
          </a:p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3600秒</a:t>
            </a:r>
          </a:p>
        </p:txBody>
      </p:sp>
      <p:pic>
        <p:nvPicPr>
          <p:cNvPr id="104" name="图片 103"/>
          <p:cNvPicPr/>
          <p:nvPr/>
        </p:nvPicPr>
        <p:blipFill>
          <a:blip r:embed="rId8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0030" y="1866900"/>
            <a:ext cx="2581275" cy="4463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1" animBg="1"/>
      <p:bldP spid="3" grpId="1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0315" y="3649345"/>
            <a:ext cx="3042285" cy="2894330"/>
          </a:xfrm>
          <a:prstGeom prst="rect">
            <a:avLst/>
          </a:prstGeom>
        </p:spPr>
      </p:pic>
      <p:pic>
        <p:nvPicPr>
          <p:cNvPr id="1367" name="lt6.jpg" descr="id:2147512172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31825" y="1413510"/>
            <a:ext cx="1453515" cy="728345"/>
          </a:xfrm>
          <a:prstGeom prst="rect">
            <a:avLst/>
          </a:prstGeom>
        </p:spPr>
      </p:pic>
      <p:sp>
        <p:nvSpPr>
          <p:cNvPr id="7" name="TextBox 14"/>
          <p:cNvSpPr txBox="1"/>
          <p:nvPr/>
        </p:nvSpPr>
        <p:spPr>
          <a:xfrm>
            <a:off x="2191385" y="2239010"/>
            <a:ext cx="57981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48公顷=(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)平方千米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3.7千克=(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)克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7千米32米=(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)千米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4159885" y="268097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0.48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4159885" y="3649345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3700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4861560" y="461772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7.032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3" name="lt1.jpg" descr="id:2147511980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3095" y="1553845"/>
            <a:ext cx="1423670" cy="71310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645160" y="2682240"/>
            <a:ext cx="109010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0.7里面有(　　)个0.1。0.42里面有(　　)个0.01。0.736里面有(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)个0.001。 2.83是由(　　)个一、(　　)个十分之一和(　　)个百分之一组成的。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587016" y="2907242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7953911" y="2907242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3171726" y="3616537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736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8237121" y="3616537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10536456" y="3616537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3496211" y="4325832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1" grpId="0"/>
      <p:bldP spid="5" grpId="0"/>
      <p:bldP spid="6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99740" y="1303020"/>
            <a:ext cx="5907405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2.37米=(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)厘米</a:t>
            </a:r>
          </a:p>
          <a:p>
            <a:pPr eaLnBrk="1" hangingPunct="1">
              <a:lnSpc>
                <a:spcPct val="20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5070千克=(　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)吨</a:t>
            </a:r>
          </a:p>
          <a:p>
            <a:pPr eaLnBrk="1" hangingPunct="1">
              <a:lnSpc>
                <a:spcPct val="20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6.5吨=(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)千克</a:t>
            </a:r>
          </a:p>
          <a:p>
            <a:pPr eaLnBrk="1" hangingPunct="1">
              <a:lnSpc>
                <a:spcPct val="20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1吨25千克=(　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)吨 </a:t>
            </a:r>
          </a:p>
          <a:p>
            <a:pPr eaLnBrk="1" hangingPunct="1">
              <a:lnSpc>
                <a:spcPct val="20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52米4厘米=(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)米</a:t>
            </a:r>
          </a:p>
        </p:txBody>
      </p:sp>
      <p:pic>
        <p:nvPicPr>
          <p:cNvPr id="8" name="图片 7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0315" y="3649345"/>
            <a:ext cx="3042285" cy="2894330"/>
          </a:xfrm>
          <a:prstGeom prst="rect">
            <a:avLst/>
          </a:prstGeom>
        </p:spPr>
      </p:pic>
      <p:sp>
        <p:nvSpPr>
          <p:cNvPr id="10" name="TextBox 14"/>
          <p:cNvSpPr txBox="1"/>
          <p:nvPr/>
        </p:nvSpPr>
        <p:spPr>
          <a:xfrm>
            <a:off x="5056505" y="1758315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237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5377815" y="272669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5.07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4533900" y="3695065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6500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577840" y="466344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1.025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5450840" y="5631815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52.04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10" grpId="0"/>
      <p:bldP spid="9" grpId="0"/>
      <p:bldP spid="13" grpId="0"/>
      <p:bldP spid="14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848735" y="368300"/>
            <a:ext cx="445706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求一个小数的近似数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676275" y="1363345"/>
            <a:ext cx="1176147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想一想,怎样求一个小数的近似数?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2194560"/>
            <a:ext cx="9336405" cy="244157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用“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四舍五入法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”求一个小数的近似数。保留整数,表示精确到个位,保留一位小数,表示精确到十分位, 保留两位小数,表示精确到百分位……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651000" y="4890135"/>
            <a:ext cx="9336405" cy="141732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在求小数近似数时,求出的小数末尾如果有0,则末尾的0不能去掉。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2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2159635" y="1343660"/>
            <a:ext cx="1111694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0.634精确到百分位是(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)。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1.28精确到十分位是(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)。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0.799精确到百分位是(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)。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9.0548保留一位小数是(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)。</a:t>
            </a:r>
          </a:p>
        </p:txBody>
      </p:sp>
      <p:pic>
        <p:nvPicPr>
          <p:cNvPr id="4" name="图片 3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  <p:pic>
        <p:nvPicPr>
          <p:cNvPr id="1368" name="lt7.jpg" descr="id:2147512179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7675" y="1233170"/>
            <a:ext cx="1346835" cy="675005"/>
          </a:xfrm>
          <a:prstGeom prst="rect">
            <a:avLst/>
          </a:prstGeom>
        </p:spPr>
      </p:pic>
      <p:sp>
        <p:nvSpPr>
          <p:cNvPr id="5" name="TextBox 14"/>
          <p:cNvSpPr txBox="1"/>
          <p:nvPr/>
        </p:nvSpPr>
        <p:spPr>
          <a:xfrm>
            <a:off x="6292850" y="1758315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0.63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6292850" y="276987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6292850" y="3673475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0.80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6562725" y="464185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5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722630" y="162941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求下列小数的近似数。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722630" y="2606675"/>
            <a:ext cx="109321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(1)0.256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12.006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1.0987(保留两位小数)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1318895" y="358394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0.26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4110990" y="358394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12.01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7032625" y="358394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1.10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722630" y="4561205"/>
            <a:ext cx="109321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3.72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0.58(保留一位小数)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471545" y="540512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3.7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868160" y="5405120"/>
            <a:ext cx="129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0.6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autoUpdateAnimBg="0"/>
      <p:bldP spid="8" grpId="0"/>
      <p:bldP spid="9" grpId="0"/>
      <p:bldP spid="10" grpId="0"/>
      <p:bldP spid="13" grpId="0" autoUpdateAnimBg="0"/>
      <p:bldP spid="14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30525" y="356235"/>
            <a:ext cx="755205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改写成以 “万”或 “亿”作单位的数</a:t>
            </a:r>
          </a:p>
        </p:txBody>
      </p:sp>
      <p:sp>
        <p:nvSpPr>
          <p:cNvPr id="11" name="Freeform 7364"/>
          <p:cNvSpPr>
            <a:spLocks noEditPoints="1"/>
          </p:cNvSpPr>
          <p:nvPr/>
        </p:nvSpPr>
        <p:spPr bwMode="auto">
          <a:xfrm>
            <a:off x="1550670" y="3591560"/>
            <a:ext cx="9458325" cy="2035810"/>
          </a:xfrm>
          <a:custGeom>
            <a:avLst/>
            <a:gdLst>
              <a:gd name="T0" fmla="*/ 620 w 646"/>
              <a:gd name="T1" fmla="*/ 53 h 277"/>
              <a:gd name="T2" fmla="*/ 527 w 646"/>
              <a:gd name="T3" fmla="*/ 50 h 277"/>
              <a:gd name="T4" fmla="*/ 452 w 646"/>
              <a:gd name="T5" fmla="*/ 47 h 277"/>
              <a:gd name="T6" fmla="*/ 578 w 646"/>
              <a:gd name="T7" fmla="*/ 41 h 277"/>
              <a:gd name="T8" fmla="*/ 377 w 646"/>
              <a:gd name="T9" fmla="*/ 37 h 277"/>
              <a:gd name="T10" fmla="*/ 600 w 646"/>
              <a:gd name="T11" fmla="*/ 30 h 277"/>
              <a:gd name="T12" fmla="*/ 512 w 646"/>
              <a:gd name="T13" fmla="*/ 28 h 277"/>
              <a:gd name="T14" fmla="*/ 501 w 646"/>
              <a:gd name="T15" fmla="*/ 26 h 277"/>
              <a:gd name="T16" fmla="*/ 643 w 646"/>
              <a:gd name="T17" fmla="*/ 17 h 277"/>
              <a:gd name="T18" fmla="*/ 585 w 646"/>
              <a:gd name="T19" fmla="*/ 17 h 277"/>
              <a:gd name="T20" fmla="*/ 508 w 646"/>
              <a:gd name="T21" fmla="*/ 11 h 277"/>
              <a:gd name="T22" fmla="*/ 444 w 646"/>
              <a:gd name="T23" fmla="*/ 12 h 277"/>
              <a:gd name="T24" fmla="*/ 403 w 646"/>
              <a:gd name="T25" fmla="*/ 6 h 277"/>
              <a:gd name="T26" fmla="*/ 346 w 646"/>
              <a:gd name="T27" fmla="*/ 13 h 277"/>
              <a:gd name="T28" fmla="*/ 291 w 646"/>
              <a:gd name="T29" fmla="*/ 11 h 277"/>
              <a:gd name="T30" fmla="*/ 225 w 646"/>
              <a:gd name="T31" fmla="*/ 9 h 277"/>
              <a:gd name="T32" fmla="*/ 7 w 646"/>
              <a:gd name="T33" fmla="*/ 19 h 277"/>
              <a:gd name="T34" fmla="*/ 16 w 646"/>
              <a:gd name="T35" fmla="*/ 51 h 277"/>
              <a:gd name="T36" fmla="*/ 26 w 646"/>
              <a:gd name="T37" fmla="*/ 79 h 277"/>
              <a:gd name="T38" fmla="*/ 27 w 646"/>
              <a:gd name="T39" fmla="*/ 106 h 277"/>
              <a:gd name="T40" fmla="*/ 13 w 646"/>
              <a:gd name="T41" fmla="*/ 129 h 277"/>
              <a:gd name="T42" fmla="*/ 39 w 646"/>
              <a:gd name="T43" fmla="*/ 164 h 277"/>
              <a:gd name="T44" fmla="*/ 10 w 646"/>
              <a:gd name="T45" fmla="*/ 205 h 277"/>
              <a:gd name="T46" fmla="*/ 177 w 646"/>
              <a:gd name="T47" fmla="*/ 268 h 277"/>
              <a:gd name="T48" fmla="*/ 473 w 646"/>
              <a:gd name="T49" fmla="*/ 271 h 277"/>
              <a:gd name="T50" fmla="*/ 542 w 646"/>
              <a:gd name="T51" fmla="*/ 269 h 277"/>
              <a:gd name="T52" fmla="*/ 590 w 646"/>
              <a:gd name="T53" fmla="*/ 260 h 277"/>
              <a:gd name="T54" fmla="*/ 633 w 646"/>
              <a:gd name="T55" fmla="*/ 254 h 277"/>
              <a:gd name="T56" fmla="*/ 617 w 646"/>
              <a:gd name="T57" fmla="*/ 233 h 277"/>
              <a:gd name="T58" fmla="*/ 595 w 646"/>
              <a:gd name="T59" fmla="*/ 232 h 277"/>
              <a:gd name="T60" fmla="*/ 596 w 646"/>
              <a:gd name="T61" fmla="*/ 221 h 277"/>
              <a:gd name="T62" fmla="*/ 625 w 646"/>
              <a:gd name="T63" fmla="*/ 216 h 277"/>
              <a:gd name="T64" fmla="*/ 597 w 646"/>
              <a:gd name="T65" fmla="*/ 198 h 277"/>
              <a:gd name="T66" fmla="*/ 602 w 646"/>
              <a:gd name="T67" fmla="*/ 192 h 277"/>
              <a:gd name="T68" fmla="*/ 473 w 646"/>
              <a:gd name="T69" fmla="*/ 188 h 277"/>
              <a:gd name="T70" fmla="*/ 455 w 646"/>
              <a:gd name="T71" fmla="*/ 177 h 277"/>
              <a:gd name="T72" fmla="*/ 172 w 646"/>
              <a:gd name="T73" fmla="*/ 172 h 277"/>
              <a:gd name="T74" fmla="*/ 510 w 646"/>
              <a:gd name="T75" fmla="*/ 173 h 277"/>
              <a:gd name="T76" fmla="*/ 534 w 646"/>
              <a:gd name="T77" fmla="*/ 173 h 277"/>
              <a:gd name="T78" fmla="*/ 561 w 646"/>
              <a:gd name="T79" fmla="*/ 160 h 277"/>
              <a:gd name="T80" fmla="*/ 566 w 646"/>
              <a:gd name="T81" fmla="*/ 153 h 277"/>
              <a:gd name="T82" fmla="*/ 537 w 646"/>
              <a:gd name="T83" fmla="*/ 148 h 277"/>
              <a:gd name="T84" fmla="*/ 546 w 646"/>
              <a:gd name="T85" fmla="*/ 141 h 277"/>
              <a:gd name="T86" fmla="*/ 628 w 646"/>
              <a:gd name="T87" fmla="*/ 133 h 277"/>
              <a:gd name="T88" fmla="*/ 575 w 646"/>
              <a:gd name="T89" fmla="*/ 122 h 277"/>
              <a:gd name="T90" fmla="*/ 616 w 646"/>
              <a:gd name="T91" fmla="*/ 113 h 277"/>
              <a:gd name="T92" fmla="*/ 573 w 646"/>
              <a:gd name="T93" fmla="*/ 104 h 277"/>
              <a:gd name="T94" fmla="*/ 585 w 646"/>
              <a:gd name="T95" fmla="*/ 96 h 277"/>
              <a:gd name="T96" fmla="*/ 327 w 646"/>
              <a:gd name="T97" fmla="*/ 90 h 277"/>
              <a:gd name="T98" fmla="*/ 476 w 646"/>
              <a:gd name="T99" fmla="*/ 88 h 277"/>
              <a:gd name="T100" fmla="*/ 571 w 646"/>
              <a:gd name="T101" fmla="*/ 87 h 277"/>
              <a:gd name="T102" fmla="*/ 642 w 646"/>
              <a:gd name="T103" fmla="*/ 76 h 277"/>
              <a:gd name="T104" fmla="*/ 632 w 646"/>
              <a:gd name="T105" fmla="*/ 256 h 277"/>
              <a:gd name="T106" fmla="*/ 615 w 646"/>
              <a:gd name="T107" fmla="*/ 211 h 277"/>
              <a:gd name="T108" fmla="*/ 582 w 646"/>
              <a:gd name="T109" fmla="*/ 226 h 277"/>
              <a:gd name="T110" fmla="*/ 570 w 646"/>
              <a:gd name="T111" fmla="*/ 211 h 277"/>
              <a:gd name="T112" fmla="*/ 533 w 646"/>
              <a:gd name="T113" fmla="*/ 268 h 277"/>
              <a:gd name="T114" fmla="*/ 219 w 646"/>
              <a:gd name="T115" fmla="*/ 49 h 277"/>
              <a:gd name="T116" fmla="*/ 372 w 646"/>
              <a:gd name="T117" fmla="*/ 37 h 277"/>
              <a:gd name="T118" fmla="*/ 260 w 646"/>
              <a:gd name="T119" fmla="*/ 91 h 277"/>
              <a:gd name="T120" fmla="*/ 276 w 646"/>
              <a:gd name="T121" fmla="*/ 50 h 277"/>
              <a:gd name="T122" fmla="*/ 312 w 646"/>
              <a:gd name="T123" fmla="*/ 90 h 277"/>
              <a:gd name="T124" fmla="*/ 577 w 646"/>
              <a:gd name="T125" fmla="*/ 85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6" h="277">
                <a:moveTo>
                  <a:pt x="641" y="65"/>
                </a:moveTo>
                <a:cubicBezTo>
                  <a:pt x="639" y="64"/>
                  <a:pt x="638" y="67"/>
                  <a:pt x="637" y="65"/>
                </a:cubicBezTo>
                <a:cubicBezTo>
                  <a:pt x="636" y="68"/>
                  <a:pt x="631" y="65"/>
                  <a:pt x="633" y="68"/>
                </a:cubicBezTo>
                <a:cubicBezTo>
                  <a:pt x="632" y="70"/>
                  <a:pt x="629" y="70"/>
                  <a:pt x="628" y="70"/>
                </a:cubicBezTo>
                <a:cubicBezTo>
                  <a:pt x="624" y="70"/>
                  <a:pt x="627" y="68"/>
                  <a:pt x="624" y="67"/>
                </a:cubicBezTo>
                <a:cubicBezTo>
                  <a:pt x="626" y="65"/>
                  <a:pt x="626" y="65"/>
                  <a:pt x="626" y="65"/>
                </a:cubicBezTo>
                <a:cubicBezTo>
                  <a:pt x="625" y="64"/>
                  <a:pt x="624" y="64"/>
                  <a:pt x="624" y="62"/>
                </a:cubicBezTo>
                <a:cubicBezTo>
                  <a:pt x="619" y="63"/>
                  <a:pt x="615" y="60"/>
                  <a:pt x="611" y="62"/>
                </a:cubicBezTo>
                <a:cubicBezTo>
                  <a:pt x="609" y="58"/>
                  <a:pt x="609" y="58"/>
                  <a:pt x="609" y="58"/>
                </a:cubicBezTo>
                <a:cubicBezTo>
                  <a:pt x="610" y="58"/>
                  <a:pt x="610" y="57"/>
                  <a:pt x="611" y="57"/>
                </a:cubicBezTo>
                <a:cubicBezTo>
                  <a:pt x="618" y="58"/>
                  <a:pt x="628" y="55"/>
                  <a:pt x="635" y="54"/>
                </a:cubicBezTo>
                <a:cubicBezTo>
                  <a:pt x="632" y="51"/>
                  <a:pt x="632" y="51"/>
                  <a:pt x="632" y="51"/>
                </a:cubicBezTo>
                <a:cubicBezTo>
                  <a:pt x="630" y="52"/>
                  <a:pt x="630" y="52"/>
                  <a:pt x="630" y="52"/>
                </a:cubicBezTo>
                <a:cubicBezTo>
                  <a:pt x="626" y="53"/>
                  <a:pt x="623" y="54"/>
                  <a:pt x="620" y="53"/>
                </a:cubicBezTo>
                <a:cubicBezTo>
                  <a:pt x="616" y="54"/>
                  <a:pt x="611" y="52"/>
                  <a:pt x="607" y="54"/>
                </a:cubicBezTo>
                <a:cubicBezTo>
                  <a:pt x="607" y="51"/>
                  <a:pt x="607" y="51"/>
                  <a:pt x="607" y="51"/>
                </a:cubicBezTo>
                <a:cubicBezTo>
                  <a:pt x="604" y="51"/>
                  <a:pt x="603" y="54"/>
                  <a:pt x="600" y="54"/>
                </a:cubicBezTo>
                <a:cubicBezTo>
                  <a:pt x="597" y="51"/>
                  <a:pt x="595" y="54"/>
                  <a:pt x="592" y="54"/>
                </a:cubicBezTo>
                <a:cubicBezTo>
                  <a:pt x="590" y="49"/>
                  <a:pt x="584" y="53"/>
                  <a:pt x="581" y="51"/>
                </a:cubicBezTo>
                <a:cubicBezTo>
                  <a:pt x="581" y="52"/>
                  <a:pt x="581" y="54"/>
                  <a:pt x="579" y="53"/>
                </a:cubicBezTo>
                <a:cubicBezTo>
                  <a:pt x="577" y="53"/>
                  <a:pt x="577" y="52"/>
                  <a:pt x="576" y="51"/>
                </a:cubicBezTo>
                <a:cubicBezTo>
                  <a:pt x="573" y="51"/>
                  <a:pt x="569" y="49"/>
                  <a:pt x="567" y="52"/>
                </a:cubicBezTo>
                <a:cubicBezTo>
                  <a:pt x="565" y="53"/>
                  <a:pt x="563" y="53"/>
                  <a:pt x="562" y="52"/>
                </a:cubicBezTo>
                <a:cubicBezTo>
                  <a:pt x="561" y="50"/>
                  <a:pt x="557" y="50"/>
                  <a:pt x="554" y="50"/>
                </a:cubicBezTo>
                <a:cubicBezTo>
                  <a:pt x="554" y="54"/>
                  <a:pt x="549" y="51"/>
                  <a:pt x="548" y="50"/>
                </a:cubicBezTo>
                <a:cubicBezTo>
                  <a:pt x="546" y="54"/>
                  <a:pt x="543" y="50"/>
                  <a:pt x="540" y="50"/>
                </a:cubicBezTo>
                <a:cubicBezTo>
                  <a:pt x="539" y="51"/>
                  <a:pt x="539" y="51"/>
                  <a:pt x="539" y="51"/>
                </a:cubicBezTo>
                <a:cubicBezTo>
                  <a:pt x="535" y="50"/>
                  <a:pt x="531" y="49"/>
                  <a:pt x="527" y="50"/>
                </a:cubicBezTo>
                <a:cubicBezTo>
                  <a:pt x="525" y="51"/>
                  <a:pt x="525" y="51"/>
                  <a:pt x="525" y="51"/>
                </a:cubicBezTo>
                <a:cubicBezTo>
                  <a:pt x="522" y="51"/>
                  <a:pt x="517" y="54"/>
                  <a:pt x="515" y="50"/>
                </a:cubicBezTo>
                <a:cubicBezTo>
                  <a:pt x="514" y="52"/>
                  <a:pt x="514" y="52"/>
                  <a:pt x="514" y="52"/>
                </a:cubicBezTo>
                <a:cubicBezTo>
                  <a:pt x="511" y="52"/>
                  <a:pt x="509" y="51"/>
                  <a:pt x="507" y="50"/>
                </a:cubicBezTo>
                <a:cubicBezTo>
                  <a:pt x="505" y="50"/>
                  <a:pt x="502" y="49"/>
                  <a:pt x="501" y="51"/>
                </a:cubicBezTo>
                <a:cubicBezTo>
                  <a:pt x="496" y="51"/>
                  <a:pt x="488" y="49"/>
                  <a:pt x="482" y="52"/>
                </a:cubicBezTo>
                <a:cubicBezTo>
                  <a:pt x="480" y="48"/>
                  <a:pt x="474" y="49"/>
                  <a:pt x="471" y="50"/>
                </a:cubicBezTo>
                <a:cubicBezTo>
                  <a:pt x="469" y="50"/>
                  <a:pt x="466" y="49"/>
                  <a:pt x="464" y="50"/>
                </a:cubicBezTo>
                <a:cubicBezTo>
                  <a:pt x="458" y="48"/>
                  <a:pt x="450" y="51"/>
                  <a:pt x="444" y="49"/>
                </a:cubicBezTo>
                <a:cubicBezTo>
                  <a:pt x="437" y="53"/>
                  <a:pt x="432" y="46"/>
                  <a:pt x="425" y="50"/>
                </a:cubicBezTo>
                <a:cubicBezTo>
                  <a:pt x="418" y="48"/>
                  <a:pt x="407" y="50"/>
                  <a:pt x="399" y="49"/>
                </a:cubicBezTo>
                <a:cubicBezTo>
                  <a:pt x="395" y="49"/>
                  <a:pt x="391" y="51"/>
                  <a:pt x="389" y="48"/>
                </a:cubicBezTo>
                <a:cubicBezTo>
                  <a:pt x="390" y="47"/>
                  <a:pt x="393" y="47"/>
                  <a:pt x="395" y="47"/>
                </a:cubicBezTo>
                <a:cubicBezTo>
                  <a:pt x="412" y="49"/>
                  <a:pt x="434" y="46"/>
                  <a:pt x="452" y="47"/>
                </a:cubicBezTo>
                <a:cubicBezTo>
                  <a:pt x="454" y="48"/>
                  <a:pt x="456" y="48"/>
                  <a:pt x="458" y="47"/>
                </a:cubicBezTo>
                <a:cubicBezTo>
                  <a:pt x="463" y="48"/>
                  <a:pt x="468" y="46"/>
                  <a:pt x="473" y="48"/>
                </a:cubicBezTo>
                <a:cubicBezTo>
                  <a:pt x="477" y="46"/>
                  <a:pt x="478" y="49"/>
                  <a:pt x="482" y="48"/>
                </a:cubicBezTo>
                <a:cubicBezTo>
                  <a:pt x="490" y="47"/>
                  <a:pt x="497" y="48"/>
                  <a:pt x="505" y="47"/>
                </a:cubicBezTo>
                <a:cubicBezTo>
                  <a:pt x="524" y="47"/>
                  <a:pt x="543" y="47"/>
                  <a:pt x="562" y="48"/>
                </a:cubicBezTo>
                <a:cubicBezTo>
                  <a:pt x="566" y="45"/>
                  <a:pt x="566" y="45"/>
                  <a:pt x="566" y="45"/>
                </a:cubicBezTo>
                <a:cubicBezTo>
                  <a:pt x="566" y="47"/>
                  <a:pt x="566" y="47"/>
                  <a:pt x="566" y="47"/>
                </a:cubicBezTo>
                <a:cubicBezTo>
                  <a:pt x="576" y="49"/>
                  <a:pt x="586" y="46"/>
                  <a:pt x="595" y="48"/>
                </a:cubicBezTo>
                <a:cubicBezTo>
                  <a:pt x="608" y="48"/>
                  <a:pt x="624" y="48"/>
                  <a:pt x="638" y="47"/>
                </a:cubicBezTo>
                <a:cubicBezTo>
                  <a:pt x="642" y="47"/>
                  <a:pt x="639" y="43"/>
                  <a:pt x="640" y="41"/>
                </a:cubicBezTo>
                <a:cubicBezTo>
                  <a:pt x="634" y="37"/>
                  <a:pt x="627" y="42"/>
                  <a:pt x="620" y="42"/>
                </a:cubicBezTo>
                <a:cubicBezTo>
                  <a:pt x="616" y="42"/>
                  <a:pt x="611" y="41"/>
                  <a:pt x="607" y="42"/>
                </a:cubicBezTo>
                <a:cubicBezTo>
                  <a:pt x="605" y="41"/>
                  <a:pt x="601" y="41"/>
                  <a:pt x="597" y="41"/>
                </a:cubicBezTo>
                <a:cubicBezTo>
                  <a:pt x="591" y="43"/>
                  <a:pt x="585" y="41"/>
                  <a:pt x="578" y="41"/>
                </a:cubicBezTo>
                <a:cubicBezTo>
                  <a:pt x="572" y="40"/>
                  <a:pt x="566" y="44"/>
                  <a:pt x="560" y="40"/>
                </a:cubicBezTo>
                <a:cubicBezTo>
                  <a:pt x="556" y="40"/>
                  <a:pt x="552" y="39"/>
                  <a:pt x="550" y="42"/>
                </a:cubicBezTo>
                <a:cubicBezTo>
                  <a:pt x="548" y="36"/>
                  <a:pt x="542" y="44"/>
                  <a:pt x="538" y="40"/>
                </a:cubicBezTo>
                <a:cubicBezTo>
                  <a:pt x="534" y="42"/>
                  <a:pt x="531" y="38"/>
                  <a:pt x="525" y="39"/>
                </a:cubicBezTo>
                <a:cubicBezTo>
                  <a:pt x="522" y="41"/>
                  <a:pt x="516" y="39"/>
                  <a:pt x="512" y="41"/>
                </a:cubicBezTo>
                <a:cubicBezTo>
                  <a:pt x="511" y="41"/>
                  <a:pt x="507" y="42"/>
                  <a:pt x="507" y="40"/>
                </a:cubicBezTo>
                <a:cubicBezTo>
                  <a:pt x="503" y="39"/>
                  <a:pt x="497" y="40"/>
                  <a:pt x="494" y="41"/>
                </a:cubicBezTo>
                <a:cubicBezTo>
                  <a:pt x="492" y="40"/>
                  <a:pt x="488" y="38"/>
                  <a:pt x="486" y="41"/>
                </a:cubicBezTo>
                <a:cubicBezTo>
                  <a:pt x="482" y="37"/>
                  <a:pt x="474" y="39"/>
                  <a:pt x="469" y="41"/>
                </a:cubicBezTo>
                <a:cubicBezTo>
                  <a:pt x="460" y="43"/>
                  <a:pt x="452" y="35"/>
                  <a:pt x="442" y="39"/>
                </a:cubicBezTo>
                <a:cubicBezTo>
                  <a:pt x="435" y="38"/>
                  <a:pt x="428" y="41"/>
                  <a:pt x="421" y="38"/>
                </a:cubicBezTo>
                <a:cubicBezTo>
                  <a:pt x="419" y="40"/>
                  <a:pt x="417" y="40"/>
                  <a:pt x="415" y="39"/>
                </a:cubicBezTo>
                <a:cubicBezTo>
                  <a:pt x="406" y="40"/>
                  <a:pt x="398" y="36"/>
                  <a:pt x="390" y="40"/>
                </a:cubicBezTo>
                <a:cubicBezTo>
                  <a:pt x="387" y="37"/>
                  <a:pt x="381" y="40"/>
                  <a:pt x="377" y="37"/>
                </a:cubicBezTo>
                <a:cubicBezTo>
                  <a:pt x="379" y="36"/>
                  <a:pt x="379" y="36"/>
                  <a:pt x="379" y="36"/>
                </a:cubicBezTo>
                <a:cubicBezTo>
                  <a:pt x="385" y="38"/>
                  <a:pt x="392" y="35"/>
                  <a:pt x="398" y="37"/>
                </a:cubicBezTo>
                <a:cubicBezTo>
                  <a:pt x="401" y="37"/>
                  <a:pt x="405" y="35"/>
                  <a:pt x="408" y="37"/>
                </a:cubicBezTo>
                <a:cubicBezTo>
                  <a:pt x="421" y="37"/>
                  <a:pt x="436" y="35"/>
                  <a:pt x="449" y="37"/>
                </a:cubicBezTo>
                <a:cubicBezTo>
                  <a:pt x="471" y="34"/>
                  <a:pt x="493" y="38"/>
                  <a:pt x="516" y="36"/>
                </a:cubicBezTo>
                <a:cubicBezTo>
                  <a:pt x="520" y="39"/>
                  <a:pt x="524" y="35"/>
                  <a:pt x="529" y="37"/>
                </a:cubicBezTo>
                <a:cubicBezTo>
                  <a:pt x="536" y="35"/>
                  <a:pt x="543" y="38"/>
                  <a:pt x="550" y="37"/>
                </a:cubicBezTo>
                <a:cubicBezTo>
                  <a:pt x="554" y="37"/>
                  <a:pt x="557" y="36"/>
                  <a:pt x="561" y="37"/>
                </a:cubicBezTo>
                <a:cubicBezTo>
                  <a:pt x="585" y="37"/>
                  <a:pt x="609" y="39"/>
                  <a:pt x="632" y="36"/>
                </a:cubicBezTo>
                <a:cubicBezTo>
                  <a:pt x="634" y="37"/>
                  <a:pt x="637" y="36"/>
                  <a:pt x="639" y="34"/>
                </a:cubicBezTo>
                <a:cubicBezTo>
                  <a:pt x="645" y="34"/>
                  <a:pt x="637" y="32"/>
                  <a:pt x="637" y="30"/>
                </a:cubicBezTo>
                <a:cubicBezTo>
                  <a:pt x="630" y="33"/>
                  <a:pt x="624" y="31"/>
                  <a:pt x="616" y="33"/>
                </a:cubicBezTo>
                <a:cubicBezTo>
                  <a:pt x="613" y="32"/>
                  <a:pt x="611" y="32"/>
                  <a:pt x="608" y="33"/>
                </a:cubicBezTo>
                <a:cubicBezTo>
                  <a:pt x="605" y="32"/>
                  <a:pt x="602" y="32"/>
                  <a:pt x="600" y="30"/>
                </a:cubicBezTo>
                <a:cubicBezTo>
                  <a:pt x="599" y="32"/>
                  <a:pt x="597" y="33"/>
                  <a:pt x="596" y="32"/>
                </a:cubicBezTo>
                <a:cubicBezTo>
                  <a:pt x="594" y="32"/>
                  <a:pt x="595" y="31"/>
                  <a:pt x="594" y="30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86" y="34"/>
                  <a:pt x="580" y="29"/>
                  <a:pt x="573" y="31"/>
                </a:cubicBezTo>
                <a:cubicBezTo>
                  <a:pt x="570" y="30"/>
                  <a:pt x="564" y="33"/>
                  <a:pt x="565" y="29"/>
                </a:cubicBezTo>
                <a:cubicBezTo>
                  <a:pt x="564" y="28"/>
                  <a:pt x="562" y="29"/>
                  <a:pt x="560" y="29"/>
                </a:cubicBezTo>
                <a:cubicBezTo>
                  <a:pt x="558" y="27"/>
                  <a:pt x="555" y="29"/>
                  <a:pt x="553" y="28"/>
                </a:cubicBezTo>
                <a:cubicBezTo>
                  <a:pt x="549" y="27"/>
                  <a:pt x="546" y="30"/>
                  <a:pt x="542" y="30"/>
                </a:cubicBezTo>
                <a:cubicBezTo>
                  <a:pt x="542" y="28"/>
                  <a:pt x="542" y="28"/>
                  <a:pt x="542" y="28"/>
                </a:cubicBezTo>
                <a:cubicBezTo>
                  <a:pt x="542" y="28"/>
                  <a:pt x="541" y="28"/>
                  <a:pt x="541" y="29"/>
                </a:cubicBezTo>
                <a:cubicBezTo>
                  <a:pt x="542" y="30"/>
                  <a:pt x="538" y="31"/>
                  <a:pt x="537" y="31"/>
                </a:cubicBezTo>
                <a:cubicBezTo>
                  <a:pt x="533" y="27"/>
                  <a:pt x="531" y="29"/>
                  <a:pt x="527" y="29"/>
                </a:cubicBezTo>
                <a:cubicBezTo>
                  <a:pt x="521" y="27"/>
                  <a:pt x="516" y="32"/>
                  <a:pt x="510" y="30"/>
                </a:cubicBezTo>
                <a:cubicBezTo>
                  <a:pt x="510" y="29"/>
                  <a:pt x="513" y="30"/>
                  <a:pt x="512" y="28"/>
                </a:cubicBezTo>
                <a:cubicBezTo>
                  <a:pt x="509" y="28"/>
                  <a:pt x="509" y="28"/>
                  <a:pt x="509" y="28"/>
                </a:cubicBezTo>
                <a:cubicBezTo>
                  <a:pt x="508" y="31"/>
                  <a:pt x="508" y="31"/>
                  <a:pt x="508" y="31"/>
                </a:cubicBezTo>
                <a:cubicBezTo>
                  <a:pt x="505" y="31"/>
                  <a:pt x="505" y="29"/>
                  <a:pt x="504" y="28"/>
                </a:cubicBezTo>
                <a:cubicBezTo>
                  <a:pt x="500" y="27"/>
                  <a:pt x="497" y="29"/>
                  <a:pt x="494" y="29"/>
                </a:cubicBezTo>
                <a:cubicBezTo>
                  <a:pt x="494" y="30"/>
                  <a:pt x="494" y="30"/>
                  <a:pt x="494" y="30"/>
                </a:cubicBezTo>
                <a:cubicBezTo>
                  <a:pt x="493" y="31"/>
                  <a:pt x="492" y="31"/>
                  <a:pt x="491" y="31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87" y="28"/>
                  <a:pt x="483" y="27"/>
                  <a:pt x="481" y="30"/>
                </a:cubicBezTo>
                <a:cubicBezTo>
                  <a:pt x="479" y="32"/>
                  <a:pt x="479" y="29"/>
                  <a:pt x="477" y="28"/>
                </a:cubicBezTo>
                <a:cubicBezTo>
                  <a:pt x="473" y="26"/>
                  <a:pt x="474" y="30"/>
                  <a:pt x="471" y="30"/>
                </a:cubicBezTo>
                <a:cubicBezTo>
                  <a:pt x="468" y="30"/>
                  <a:pt x="465" y="31"/>
                  <a:pt x="463" y="29"/>
                </a:cubicBezTo>
                <a:cubicBezTo>
                  <a:pt x="462" y="28"/>
                  <a:pt x="461" y="27"/>
                  <a:pt x="463" y="26"/>
                </a:cubicBezTo>
                <a:cubicBezTo>
                  <a:pt x="471" y="25"/>
                  <a:pt x="481" y="27"/>
                  <a:pt x="490" y="27"/>
                </a:cubicBezTo>
                <a:cubicBezTo>
                  <a:pt x="492" y="25"/>
                  <a:pt x="497" y="28"/>
                  <a:pt x="501" y="26"/>
                </a:cubicBezTo>
                <a:cubicBezTo>
                  <a:pt x="503" y="25"/>
                  <a:pt x="509" y="29"/>
                  <a:pt x="511" y="24"/>
                </a:cubicBezTo>
                <a:cubicBezTo>
                  <a:pt x="513" y="27"/>
                  <a:pt x="519" y="25"/>
                  <a:pt x="523" y="26"/>
                </a:cubicBezTo>
                <a:cubicBezTo>
                  <a:pt x="528" y="23"/>
                  <a:pt x="534" y="25"/>
                  <a:pt x="540" y="25"/>
                </a:cubicBezTo>
                <a:cubicBezTo>
                  <a:pt x="543" y="23"/>
                  <a:pt x="549" y="26"/>
                  <a:pt x="554" y="27"/>
                </a:cubicBezTo>
                <a:cubicBezTo>
                  <a:pt x="557" y="25"/>
                  <a:pt x="561" y="25"/>
                  <a:pt x="565" y="26"/>
                </a:cubicBezTo>
                <a:cubicBezTo>
                  <a:pt x="573" y="25"/>
                  <a:pt x="580" y="27"/>
                  <a:pt x="589" y="26"/>
                </a:cubicBezTo>
                <a:cubicBezTo>
                  <a:pt x="592" y="28"/>
                  <a:pt x="596" y="25"/>
                  <a:pt x="599" y="26"/>
                </a:cubicBezTo>
                <a:cubicBezTo>
                  <a:pt x="604" y="23"/>
                  <a:pt x="606" y="30"/>
                  <a:pt x="612" y="27"/>
                </a:cubicBezTo>
                <a:cubicBezTo>
                  <a:pt x="615" y="24"/>
                  <a:pt x="620" y="25"/>
                  <a:pt x="625" y="25"/>
                </a:cubicBezTo>
                <a:cubicBezTo>
                  <a:pt x="627" y="22"/>
                  <a:pt x="633" y="25"/>
                  <a:pt x="636" y="24"/>
                </a:cubicBezTo>
                <a:cubicBezTo>
                  <a:pt x="638" y="26"/>
                  <a:pt x="640" y="25"/>
                  <a:pt x="643" y="25"/>
                </a:cubicBezTo>
                <a:cubicBezTo>
                  <a:pt x="644" y="25"/>
                  <a:pt x="644" y="24"/>
                  <a:pt x="645" y="23"/>
                </a:cubicBezTo>
                <a:cubicBezTo>
                  <a:pt x="644" y="21"/>
                  <a:pt x="642" y="22"/>
                  <a:pt x="641" y="22"/>
                </a:cubicBezTo>
                <a:cubicBezTo>
                  <a:pt x="641" y="20"/>
                  <a:pt x="640" y="18"/>
                  <a:pt x="643" y="17"/>
                </a:cubicBezTo>
                <a:cubicBezTo>
                  <a:pt x="641" y="16"/>
                  <a:pt x="640" y="15"/>
                  <a:pt x="639" y="15"/>
                </a:cubicBezTo>
                <a:cubicBezTo>
                  <a:pt x="640" y="17"/>
                  <a:pt x="640" y="17"/>
                  <a:pt x="640" y="17"/>
                </a:cubicBezTo>
                <a:cubicBezTo>
                  <a:pt x="639" y="18"/>
                  <a:pt x="638" y="17"/>
                  <a:pt x="637" y="18"/>
                </a:cubicBezTo>
                <a:cubicBezTo>
                  <a:pt x="636" y="17"/>
                  <a:pt x="636" y="16"/>
                  <a:pt x="636" y="15"/>
                </a:cubicBezTo>
                <a:cubicBezTo>
                  <a:pt x="631" y="14"/>
                  <a:pt x="633" y="19"/>
                  <a:pt x="631" y="20"/>
                </a:cubicBezTo>
                <a:cubicBezTo>
                  <a:pt x="628" y="21"/>
                  <a:pt x="629" y="17"/>
                  <a:pt x="627" y="17"/>
                </a:cubicBezTo>
                <a:cubicBezTo>
                  <a:pt x="626" y="19"/>
                  <a:pt x="624" y="15"/>
                  <a:pt x="621" y="15"/>
                </a:cubicBezTo>
                <a:cubicBezTo>
                  <a:pt x="617" y="16"/>
                  <a:pt x="613" y="15"/>
                  <a:pt x="610" y="17"/>
                </a:cubicBezTo>
                <a:cubicBezTo>
                  <a:pt x="610" y="16"/>
                  <a:pt x="610" y="16"/>
                  <a:pt x="610" y="16"/>
                </a:cubicBezTo>
                <a:cubicBezTo>
                  <a:pt x="605" y="16"/>
                  <a:pt x="605" y="16"/>
                  <a:pt x="605" y="16"/>
                </a:cubicBezTo>
                <a:cubicBezTo>
                  <a:pt x="601" y="17"/>
                  <a:pt x="603" y="22"/>
                  <a:pt x="597" y="21"/>
                </a:cubicBezTo>
                <a:cubicBezTo>
                  <a:pt x="596" y="14"/>
                  <a:pt x="596" y="14"/>
                  <a:pt x="596" y="14"/>
                </a:cubicBezTo>
                <a:cubicBezTo>
                  <a:pt x="588" y="14"/>
                  <a:pt x="588" y="14"/>
                  <a:pt x="588" y="14"/>
                </a:cubicBezTo>
                <a:cubicBezTo>
                  <a:pt x="588" y="15"/>
                  <a:pt x="588" y="18"/>
                  <a:pt x="585" y="17"/>
                </a:cubicBezTo>
                <a:cubicBezTo>
                  <a:pt x="583" y="17"/>
                  <a:pt x="576" y="18"/>
                  <a:pt x="578" y="14"/>
                </a:cubicBezTo>
                <a:cubicBezTo>
                  <a:pt x="576" y="14"/>
                  <a:pt x="574" y="14"/>
                  <a:pt x="572" y="14"/>
                </a:cubicBezTo>
                <a:cubicBezTo>
                  <a:pt x="567" y="13"/>
                  <a:pt x="559" y="13"/>
                  <a:pt x="555" y="14"/>
                </a:cubicBezTo>
                <a:cubicBezTo>
                  <a:pt x="555" y="15"/>
                  <a:pt x="555" y="15"/>
                  <a:pt x="555" y="15"/>
                </a:cubicBezTo>
                <a:cubicBezTo>
                  <a:pt x="553" y="14"/>
                  <a:pt x="553" y="14"/>
                  <a:pt x="553" y="14"/>
                </a:cubicBezTo>
                <a:cubicBezTo>
                  <a:pt x="549" y="15"/>
                  <a:pt x="545" y="11"/>
                  <a:pt x="544" y="15"/>
                </a:cubicBezTo>
                <a:cubicBezTo>
                  <a:pt x="543" y="12"/>
                  <a:pt x="538" y="14"/>
                  <a:pt x="534" y="15"/>
                </a:cubicBezTo>
                <a:cubicBezTo>
                  <a:pt x="530" y="14"/>
                  <a:pt x="534" y="11"/>
                  <a:pt x="531" y="11"/>
                </a:cubicBezTo>
                <a:cubicBezTo>
                  <a:pt x="528" y="11"/>
                  <a:pt x="529" y="8"/>
                  <a:pt x="528" y="8"/>
                </a:cubicBezTo>
                <a:cubicBezTo>
                  <a:pt x="526" y="11"/>
                  <a:pt x="526" y="11"/>
                  <a:pt x="526" y="11"/>
                </a:cubicBezTo>
                <a:cubicBezTo>
                  <a:pt x="523" y="11"/>
                  <a:pt x="521" y="11"/>
                  <a:pt x="519" y="10"/>
                </a:cubicBezTo>
                <a:cubicBezTo>
                  <a:pt x="518" y="10"/>
                  <a:pt x="517" y="12"/>
                  <a:pt x="516" y="10"/>
                </a:cubicBezTo>
                <a:cubicBezTo>
                  <a:pt x="511" y="10"/>
                  <a:pt x="514" y="13"/>
                  <a:pt x="511" y="15"/>
                </a:cubicBezTo>
                <a:cubicBezTo>
                  <a:pt x="509" y="14"/>
                  <a:pt x="510" y="12"/>
                  <a:pt x="508" y="11"/>
                </a:cubicBezTo>
                <a:cubicBezTo>
                  <a:pt x="504" y="9"/>
                  <a:pt x="503" y="13"/>
                  <a:pt x="499" y="13"/>
                </a:cubicBezTo>
                <a:cubicBezTo>
                  <a:pt x="497" y="12"/>
                  <a:pt x="500" y="12"/>
                  <a:pt x="498" y="10"/>
                </a:cubicBezTo>
                <a:cubicBezTo>
                  <a:pt x="494" y="10"/>
                  <a:pt x="491" y="10"/>
                  <a:pt x="487" y="9"/>
                </a:cubicBezTo>
                <a:cubicBezTo>
                  <a:pt x="487" y="12"/>
                  <a:pt x="484" y="13"/>
                  <a:pt x="481" y="14"/>
                </a:cubicBezTo>
                <a:cubicBezTo>
                  <a:pt x="481" y="13"/>
                  <a:pt x="478" y="13"/>
                  <a:pt x="478" y="14"/>
                </a:cubicBezTo>
                <a:cubicBezTo>
                  <a:pt x="475" y="14"/>
                  <a:pt x="477" y="12"/>
                  <a:pt x="474" y="12"/>
                </a:cubicBezTo>
                <a:cubicBezTo>
                  <a:pt x="474" y="10"/>
                  <a:pt x="477" y="11"/>
                  <a:pt x="475" y="10"/>
                </a:cubicBezTo>
                <a:cubicBezTo>
                  <a:pt x="473" y="11"/>
                  <a:pt x="473" y="8"/>
                  <a:pt x="471" y="8"/>
                </a:cubicBezTo>
                <a:cubicBezTo>
                  <a:pt x="466" y="9"/>
                  <a:pt x="469" y="13"/>
                  <a:pt x="467" y="15"/>
                </a:cubicBezTo>
                <a:cubicBezTo>
                  <a:pt x="464" y="14"/>
                  <a:pt x="462" y="14"/>
                  <a:pt x="459" y="14"/>
                </a:cubicBezTo>
                <a:cubicBezTo>
                  <a:pt x="456" y="13"/>
                  <a:pt x="460" y="11"/>
                  <a:pt x="461" y="10"/>
                </a:cubicBezTo>
                <a:cubicBezTo>
                  <a:pt x="459" y="11"/>
                  <a:pt x="456" y="8"/>
                  <a:pt x="454" y="10"/>
                </a:cubicBezTo>
                <a:cubicBezTo>
                  <a:pt x="451" y="8"/>
                  <a:pt x="448" y="11"/>
                  <a:pt x="444" y="10"/>
                </a:cubicBezTo>
                <a:cubicBezTo>
                  <a:pt x="444" y="11"/>
                  <a:pt x="445" y="12"/>
                  <a:pt x="444" y="12"/>
                </a:cubicBezTo>
                <a:cubicBezTo>
                  <a:pt x="442" y="12"/>
                  <a:pt x="440" y="10"/>
                  <a:pt x="438" y="11"/>
                </a:cubicBezTo>
                <a:cubicBezTo>
                  <a:pt x="440" y="12"/>
                  <a:pt x="436" y="14"/>
                  <a:pt x="435" y="15"/>
                </a:cubicBezTo>
                <a:cubicBezTo>
                  <a:pt x="432" y="12"/>
                  <a:pt x="429" y="17"/>
                  <a:pt x="426" y="14"/>
                </a:cubicBezTo>
                <a:cubicBezTo>
                  <a:pt x="424" y="11"/>
                  <a:pt x="431" y="11"/>
                  <a:pt x="432" y="10"/>
                </a:cubicBezTo>
                <a:cubicBezTo>
                  <a:pt x="431" y="10"/>
                  <a:pt x="430" y="8"/>
                  <a:pt x="431" y="7"/>
                </a:cubicBezTo>
                <a:cubicBezTo>
                  <a:pt x="429" y="6"/>
                  <a:pt x="428" y="8"/>
                  <a:pt x="425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8"/>
                  <a:pt x="426" y="8"/>
                  <a:pt x="427" y="8"/>
                </a:cubicBezTo>
                <a:cubicBezTo>
                  <a:pt x="427" y="8"/>
                  <a:pt x="431" y="8"/>
                  <a:pt x="429" y="9"/>
                </a:cubicBezTo>
                <a:cubicBezTo>
                  <a:pt x="427" y="9"/>
                  <a:pt x="425" y="10"/>
                  <a:pt x="423" y="9"/>
                </a:cubicBezTo>
                <a:cubicBezTo>
                  <a:pt x="422" y="9"/>
                  <a:pt x="423" y="6"/>
                  <a:pt x="421" y="7"/>
                </a:cubicBezTo>
                <a:cubicBezTo>
                  <a:pt x="420" y="13"/>
                  <a:pt x="412" y="8"/>
                  <a:pt x="408" y="10"/>
                </a:cubicBezTo>
                <a:cubicBezTo>
                  <a:pt x="406" y="9"/>
                  <a:pt x="401" y="9"/>
                  <a:pt x="404" y="6"/>
                </a:cubicBezTo>
                <a:cubicBezTo>
                  <a:pt x="403" y="6"/>
                  <a:pt x="403" y="6"/>
                  <a:pt x="403" y="6"/>
                </a:cubicBezTo>
                <a:cubicBezTo>
                  <a:pt x="401" y="7"/>
                  <a:pt x="401" y="7"/>
                  <a:pt x="401" y="8"/>
                </a:cubicBezTo>
                <a:cubicBezTo>
                  <a:pt x="398" y="10"/>
                  <a:pt x="398" y="6"/>
                  <a:pt x="396" y="6"/>
                </a:cubicBezTo>
                <a:cubicBezTo>
                  <a:pt x="395" y="8"/>
                  <a:pt x="394" y="6"/>
                  <a:pt x="393" y="7"/>
                </a:cubicBezTo>
                <a:cubicBezTo>
                  <a:pt x="393" y="8"/>
                  <a:pt x="395" y="9"/>
                  <a:pt x="393" y="10"/>
                </a:cubicBezTo>
                <a:cubicBezTo>
                  <a:pt x="390" y="12"/>
                  <a:pt x="384" y="13"/>
                  <a:pt x="382" y="9"/>
                </a:cubicBezTo>
                <a:cubicBezTo>
                  <a:pt x="380" y="9"/>
                  <a:pt x="377" y="9"/>
                  <a:pt x="376" y="10"/>
                </a:cubicBezTo>
                <a:cubicBezTo>
                  <a:pt x="371" y="10"/>
                  <a:pt x="366" y="8"/>
                  <a:pt x="363" y="11"/>
                </a:cubicBezTo>
                <a:cubicBezTo>
                  <a:pt x="363" y="11"/>
                  <a:pt x="362" y="10"/>
                  <a:pt x="362" y="10"/>
                </a:cubicBezTo>
                <a:cubicBezTo>
                  <a:pt x="358" y="12"/>
                  <a:pt x="358" y="7"/>
                  <a:pt x="354" y="8"/>
                </a:cubicBezTo>
                <a:cubicBezTo>
                  <a:pt x="354" y="8"/>
                  <a:pt x="354" y="8"/>
                  <a:pt x="354" y="8"/>
                </a:cubicBezTo>
                <a:cubicBezTo>
                  <a:pt x="355" y="9"/>
                  <a:pt x="356" y="9"/>
                  <a:pt x="357" y="9"/>
                </a:cubicBezTo>
                <a:cubicBezTo>
                  <a:pt x="357" y="13"/>
                  <a:pt x="364" y="10"/>
                  <a:pt x="363" y="13"/>
                </a:cubicBezTo>
                <a:cubicBezTo>
                  <a:pt x="359" y="14"/>
                  <a:pt x="357" y="12"/>
                  <a:pt x="353" y="11"/>
                </a:cubicBezTo>
                <a:cubicBezTo>
                  <a:pt x="352" y="11"/>
                  <a:pt x="348" y="11"/>
                  <a:pt x="346" y="13"/>
                </a:cubicBezTo>
                <a:cubicBezTo>
                  <a:pt x="346" y="12"/>
                  <a:pt x="345" y="10"/>
                  <a:pt x="343" y="9"/>
                </a:cubicBezTo>
                <a:cubicBezTo>
                  <a:pt x="344" y="8"/>
                  <a:pt x="344" y="8"/>
                  <a:pt x="344" y="8"/>
                </a:cubicBezTo>
                <a:cubicBezTo>
                  <a:pt x="339" y="8"/>
                  <a:pt x="335" y="7"/>
                  <a:pt x="330" y="8"/>
                </a:cubicBezTo>
                <a:cubicBezTo>
                  <a:pt x="330" y="10"/>
                  <a:pt x="333" y="9"/>
                  <a:pt x="334" y="10"/>
                </a:cubicBezTo>
                <a:cubicBezTo>
                  <a:pt x="333" y="11"/>
                  <a:pt x="333" y="11"/>
                  <a:pt x="333" y="11"/>
                </a:cubicBezTo>
                <a:cubicBezTo>
                  <a:pt x="331" y="10"/>
                  <a:pt x="329" y="10"/>
                  <a:pt x="328" y="8"/>
                </a:cubicBezTo>
                <a:cubicBezTo>
                  <a:pt x="326" y="9"/>
                  <a:pt x="325" y="8"/>
                  <a:pt x="324" y="9"/>
                </a:cubicBezTo>
                <a:cubicBezTo>
                  <a:pt x="325" y="9"/>
                  <a:pt x="325" y="9"/>
                  <a:pt x="325" y="9"/>
                </a:cubicBezTo>
                <a:cubicBezTo>
                  <a:pt x="324" y="10"/>
                  <a:pt x="324" y="10"/>
                  <a:pt x="324" y="10"/>
                </a:cubicBezTo>
                <a:cubicBezTo>
                  <a:pt x="321" y="8"/>
                  <a:pt x="317" y="7"/>
                  <a:pt x="315" y="10"/>
                </a:cubicBezTo>
                <a:cubicBezTo>
                  <a:pt x="313" y="8"/>
                  <a:pt x="310" y="12"/>
                  <a:pt x="308" y="10"/>
                </a:cubicBezTo>
                <a:cubicBezTo>
                  <a:pt x="306" y="14"/>
                  <a:pt x="299" y="11"/>
                  <a:pt x="295" y="11"/>
                </a:cubicBezTo>
                <a:cubicBezTo>
                  <a:pt x="295" y="9"/>
                  <a:pt x="291" y="9"/>
                  <a:pt x="289" y="9"/>
                </a:cubicBezTo>
                <a:cubicBezTo>
                  <a:pt x="291" y="11"/>
                  <a:pt x="291" y="11"/>
                  <a:pt x="291" y="11"/>
                </a:cubicBezTo>
                <a:cubicBezTo>
                  <a:pt x="287" y="13"/>
                  <a:pt x="287" y="7"/>
                  <a:pt x="283" y="9"/>
                </a:cubicBezTo>
                <a:cubicBezTo>
                  <a:pt x="285" y="11"/>
                  <a:pt x="285" y="11"/>
                  <a:pt x="285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1"/>
                  <a:pt x="281" y="10"/>
                  <a:pt x="280" y="9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9" y="13"/>
                  <a:pt x="276" y="14"/>
                  <a:pt x="273" y="14"/>
                </a:cubicBezTo>
                <a:cubicBezTo>
                  <a:pt x="272" y="13"/>
                  <a:pt x="270" y="12"/>
                  <a:pt x="269" y="11"/>
                </a:cubicBezTo>
                <a:cubicBezTo>
                  <a:pt x="269" y="6"/>
                  <a:pt x="262" y="6"/>
                  <a:pt x="259" y="7"/>
                </a:cubicBezTo>
                <a:cubicBezTo>
                  <a:pt x="259" y="7"/>
                  <a:pt x="260" y="7"/>
                  <a:pt x="261" y="7"/>
                </a:cubicBezTo>
                <a:cubicBezTo>
                  <a:pt x="261" y="7"/>
                  <a:pt x="261" y="8"/>
                  <a:pt x="260" y="8"/>
                </a:cubicBezTo>
                <a:cubicBezTo>
                  <a:pt x="259" y="10"/>
                  <a:pt x="256" y="10"/>
                  <a:pt x="254" y="9"/>
                </a:cubicBezTo>
                <a:cubicBezTo>
                  <a:pt x="249" y="13"/>
                  <a:pt x="245" y="8"/>
                  <a:pt x="239" y="9"/>
                </a:cubicBezTo>
                <a:cubicBezTo>
                  <a:pt x="236" y="8"/>
                  <a:pt x="233" y="10"/>
                  <a:pt x="232" y="12"/>
                </a:cubicBezTo>
                <a:cubicBezTo>
                  <a:pt x="228" y="13"/>
                  <a:pt x="226" y="12"/>
                  <a:pt x="225" y="9"/>
                </a:cubicBezTo>
                <a:cubicBezTo>
                  <a:pt x="222" y="9"/>
                  <a:pt x="220" y="9"/>
                  <a:pt x="217" y="11"/>
                </a:cubicBezTo>
                <a:cubicBezTo>
                  <a:pt x="216" y="12"/>
                  <a:pt x="213" y="11"/>
                  <a:pt x="213" y="9"/>
                </a:cubicBezTo>
                <a:cubicBezTo>
                  <a:pt x="206" y="6"/>
                  <a:pt x="199" y="9"/>
                  <a:pt x="191" y="8"/>
                </a:cubicBezTo>
                <a:cubicBezTo>
                  <a:pt x="188" y="6"/>
                  <a:pt x="188" y="6"/>
                  <a:pt x="188" y="6"/>
                </a:cubicBezTo>
                <a:cubicBezTo>
                  <a:pt x="183" y="7"/>
                  <a:pt x="178" y="2"/>
                  <a:pt x="173" y="5"/>
                </a:cubicBezTo>
                <a:cubicBezTo>
                  <a:pt x="171" y="2"/>
                  <a:pt x="167" y="6"/>
                  <a:pt x="166" y="3"/>
                </a:cubicBezTo>
                <a:cubicBezTo>
                  <a:pt x="150" y="2"/>
                  <a:pt x="132" y="0"/>
                  <a:pt x="116" y="1"/>
                </a:cubicBezTo>
                <a:cubicBezTo>
                  <a:pt x="114" y="2"/>
                  <a:pt x="114" y="2"/>
                  <a:pt x="114" y="2"/>
                </a:cubicBezTo>
                <a:cubicBezTo>
                  <a:pt x="113" y="0"/>
                  <a:pt x="111" y="3"/>
                  <a:pt x="109" y="2"/>
                </a:cubicBezTo>
                <a:cubicBezTo>
                  <a:pt x="108" y="1"/>
                  <a:pt x="108" y="1"/>
                  <a:pt x="108" y="1"/>
                </a:cubicBezTo>
                <a:cubicBezTo>
                  <a:pt x="94" y="1"/>
                  <a:pt x="80" y="2"/>
                  <a:pt x="66" y="3"/>
                </a:cubicBezTo>
                <a:cubicBezTo>
                  <a:pt x="70" y="5"/>
                  <a:pt x="70" y="5"/>
                  <a:pt x="70" y="5"/>
                </a:cubicBezTo>
                <a:cubicBezTo>
                  <a:pt x="65" y="6"/>
                  <a:pt x="65" y="6"/>
                  <a:pt x="65" y="6"/>
                </a:cubicBezTo>
                <a:cubicBezTo>
                  <a:pt x="44" y="5"/>
                  <a:pt x="24" y="12"/>
                  <a:pt x="7" y="19"/>
                </a:cubicBezTo>
                <a:cubicBezTo>
                  <a:pt x="12" y="18"/>
                  <a:pt x="12" y="23"/>
                  <a:pt x="16" y="20"/>
                </a:cubicBezTo>
                <a:cubicBezTo>
                  <a:pt x="19" y="21"/>
                  <a:pt x="25" y="19"/>
                  <a:pt x="24" y="23"/>
                </a:cubicBezTo>
                <a:cubicBezTo>
                  <a:pt x="16" y="24"/>
                  <a:pt x="10" y="27"/>
                  <a:pt x="2" y="27"/>
                </a:cubicBezTo>
                <a:cubicBezTo>
                  <a:pt x="5" y="29"/>
                  <a:pt x="10" y="29"/>
                  <a:pt x="12" y="30"/>
                </a:cubicBezTo>
                <a:cubicBezTo>
                  <a:pt x="26" y="29"/>
                  <a:pt x="39" y="27"/>
                  <a:pt x="52" y="29"/>
                </a:cubicBezTo>
                <a:cubicBezTo>
                  <a:pt x="39" y="31"/>
                  <a:pt x="26" y="29"/>
                  <a:pt x="15" y="36"/>
                </a:cubicBezTo>
                <a:cubicBezTo>
                  <a:pt x="13" y="34"/>
                  <a:pt x="11" y="36"/>
                  <a:pt x="10" y="37"/>
                </a:cubicBezTo>
                <a:cubicBezTo>
                  <a:pt x="13" y="36"/>
                  <a:pt x="14" y="37"/>
                  <a:pt x="15" y="38"/>
                </a:cubicBezTo>
                <a:cubicBezTo>
                  <a:pt x="18" y="35"/>
                  <a:pt x="19" y="40"/>
                  <a:pt x="21" y="40"/>
                </a:cubicBezTo>
                <a:cubicBezTo>
                  <a:pt x="10" y="42"/>
                  <a:pt x="10" y="42"/>
                  <a:pt x="10" y="42"/>
                </a:cubicBezTo>
                <a:cubicBezTo>
                  <a:pt x="15" y="43"/>
                  <a:pt x="21" y="42"/>
                  <a:pt x="26" y="44"/>
                </a:cubicBezTo>
                <a:cubicBezTo>
                  <a:pt x="22" y="47"/>
                  <a:pt x="17" y="47"/>
                  <a:pt x="12" y="48"/>
                </a:cubicBezTo>
                <a:cubicBezTo>
                  <a:pt x="14" y="50"/>
                  <a:pt x="18" y="49"/>
                  <a:pt x="20" y="51"/>
                </a:cubicBezTo>
                <a:cubicBezTo>
                  <a:pt x="18" y="51"/>
                  <a:pt x="17" y="52"/>
                  <a:pt x="16" y="51"/>
                </a:cubicBezTo>
                <a:cubicBezTo>
                  <a:pt x="11" y="51"/>
                  <a:pt x="7" y="55"/>
                  <a:pt x="5" y="52"/>
                </a:cubicBezTo>
                <a:cubicBezTo>
                  <a:pt x="3" y="53"/>
                  <a:pt x="3" y="53"/>
                  <a:pt x="3" y="53"/>
                </a:cubicBezTo>
                <a:cubicBezTo>
                  <a:pt x="8" y="55"/>
                  <a:pt x="8" y="55"/>
                  <a:pt x="8" y="55"/>
                </a:cubicBezTo>
                <a:cubicBezTo>
                  <a:pt x="13" y="58"/>
                  <a:pt x="18" y="53"/>
                  <a:pt x="23" y="56"/>
                </a:cubicBezTo>
                <a:cubicBezTo>
                  <a:pt x="20" y="57"/>
                  <a:pt x="16" y="58"/>
                  <a:pt x="13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5" y="61"/>
                  <a:pt x="14" y="60"/>
                  <a:pt x="13" y="61"/>
                </a:cubicBezTo>
                <a:cubicBezTo>
                  <a:pt x="18" y="63"/>
                  <a:pt x="25" y="60"/>
                  <a:pt x="28" y="64"/>
                </a:cubicBezTo>
                <a:cubicBezTo>
                  <a:pt x="22" y="66"/>
                  <a:pt x="13" y="64"/>
                  <a:pt x="11" y="67"/>
                </a:cubicBezTo>
                <a:cubicBezTo>
                  <a:pt x="13" y="69"/>
                  <a:pt x="18" y="68"/>
                  <a:pt x="19" y="70"/>
                </a:cubicBezTo>
                <a:cubicBezTo>
                  <a:pt x="16" y="71"/>
                  <a:pt x="12" y="71"/>
                  <a:pt x="8" y="72"/>
                </a:cubicBezTo>
                <a:cubicBezTo>
                  <a:pt x="8" y="73"/>
                  <a:pt x="11" y="73"/>
                  <a:pt x="13" y="74"/>
                </a:cubicBezTo>
                <a:cubicBezTo>
                  <a:pt x="12" y="76"/>
                  <a:pt x="12" y="76"/>
                  <a:pt x="12" y="76"/>
                </a:cubicBezTo>
                <a:cubicBezTo>
                  <a:pt x="16" y="77"/>
                  <a:pt x="22" y="78"/>
                  <a:pt x="26" y="79"/>
                </a:cubicBezTo>
                <a:cubicBezTo>
                  <a:pt x="24" y="80"/>
                  <a:pt x="20" y="79"/>
                  <a:pt x="18" y="80"/>
                </a:cubicBezTo>
                <a:cubicBezTo>
                  <a:pt x="20" y="84"/>
                  <a:pt x="25" y="80"/>
                  <a:pt x="28" y="82"/>
                </a:cubicBezTo>
                <a:cubicBezTo>
                  <a:pt x="25" y="85"/>
                  <a:pt x="19" y="83"/>
                  <a:pt x="15" y="84"/>
                </a:cubicBezTo>
                <a:cubicBezTo>
                  <a:pt x="19" y="85"/>
                  <a:pt x="26" y="84"/>
                  <a:pt x="30" y="86"/>
                </a:cubicBezTo>
                <a:cubicBezTo>
                  <a:pt x="23" y="88"/>
                  <a:pt x="14" y="84"/>
                  <a:pt x="9" y="88"/>
                </a:cubicBezTo>
                <a:cubicBezTo>
                  <a:pt x="9" y="90"/>
                  <a:pt x="13" y="89"/>
                  <a:pt x="15" y="90"/>
                </a:cubicBezTo>
                <a:cubicBezTo>
                  <a:pt x="12" y="92"/>
                  <a:pt x="12" y="92"/>
                  <a:pt x="12" y="92"/>
                </a:cubicBezTo>
                <a:cubicBezTo>
                  <a:pt x="15" y="93"/>
                  <a:pt x="15" y="93"/>
                  <a:pt x="15" y="93"/>
                </a:cubicBezTo>
                <a:cubicBezTo>
                  <a:pt x="14" y="94"/>
                  <a:pt x="13" y="94"/>
                  <a:pt x="12" y="94"/>
                </a:cubicBezTo>
                <a:cubicBezTo>
                  <a:pt x="11" y="96"/>
                  <a:pt x="11" y="97"/>
                  <a:pt x="12" y="98"/>
                </a:cubicBezTo>
                <a:cubicBezTo>
                  <a:pt x="11" y="100"/>
                  <a:pt x="10" y="98"/>
                  <a:pt x="8" y="99"/>
                </a:cubicBezTo>
                <a:cubicBezTo>
                  <a:pt x="9" y="101"/>
                  <a:pt x="12" y="101"/>
                  <a:pt x="15" y="101"/>
                </a:cubicBezTo>
                <a:cubicBezTo>
                  <a:pt x="17" y="102"/>
                  <a:pt x="19" y="104"/>
                  <a:pt x="19" y="106"/>
                </a:cubicBezTo>
                <a:cubicBezTo>
                  <a:pt x="22" y="106"/>
                  <a:pt x="24" y="105"/>
                  <a:pt x="27" y="106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1" y="111"/>
                  <a:pt x="14" y="106"/>
                  <a:pt x="13" y="111"/>
                </a:cubicBezTo>
                <a:cubicBezTo>
                  <a:pt x="16" y="112"/>
                  <a:pt x="20" y="109"/>
                  <a:pt x="23" y="111"/>
                </a:cubicBezTo>
                <a:cubicBezTo>
                  <a:pt x="21" y="115"/>
                  <a:pt x="14" y="112"/>
                  <a:pt x="10" y="113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1" y="117"/>
                  <a:pt x="10" y="115"/>
                  <a:pt x="8" y="116"/>
                </a:cubicBezTo>
                <a:cubicBezTo>
                  <a:pt x="8" y="117"/>
                  <a:pt x="10" y="118"/>
                  <a:pt x="8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21"/>
                  <a:pt x="7" y="120"/>
                  <a:pt x="3" y="121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10" y="126"/>
                  <a:pt x="7" y="124"/>
                  <a:pt x="6" y="126"/>
                </a:cubicBezTo>
                <a:cubicBezTo>
                  <a:pt x="7" y="128"/>
                  <a:pt x="12" y="126"/>
                  <a:pt x="15" y="129"/>
                </a:cubicBezTo>
                <a:cubicBezTo>
                  <a:pt x="13" y="129"/>
                  <a:pt x="13" y="129"/>
                  <a:pt x="13" y="129"/>
                </a:cubicBezTo>
                <a:cubicBezTo>
                  <a:pt x="8" y="129"/>
                  <a:pt x="8" y="134"/>
                  <a:pt x="2" y="133"/>
                </a:cubicBezTo>
                <a:cubicBezTo>
                  <a:pt x="2" y="133"/>
                  <a:pt x="3" y="134"/>
                  <a:pt x="4" y="134"/>
                </a:cubicBezTo>
                <a:cubicBezTo>
                  <a:pt x="6" y="133"/>
                  <a:pt x="9" y="134"/>
                  <a:pt x="8" y="132"/>
                </a:cubicBezTo>
                <a:cubicBezTo>
                  <a:pt x="10" y="131"/>
                  <a:pt x="12" y="132"/>
                  <a:pt x="14" y="132"/>
                </a:cubicBezTo>
                <a:cubicBezTo>
                  <a:pt x="10" y="134"/>
                  <a:pt x="10" y="134"/>
                  <a:pt x="10" y="134"/>
                </a:cubicBezTo>
                <a:cubicBezTo>
                  <a:pt x="14" y="137"/>
                  <a:pt x="5" y="140"/>
                  <a:pt x="11" y="142"/>
                </a:cubicBezTo>
                <a:cubicBezTo>
                  <a:pt x="8" y="143"/>
                  <a:pt x="4" y="142"/>
                  <a:pt x="2" y="144"/>
                </a:cubicBezTo>
                <a:cubicBezTo>
                  <a:pt x="4" y="145"/>
                  <a:pt x="5" y="145"/>
                  <a:pt x="6" y="146"/>
                </a:cubicBezTo>
                <a:cubicBezTo>
                  <a:pt x="4" y="148"/>
                  <a:pt x="4" y="148"/>
                  <a:pt x="4" y="148"/>
                </a:cubicBezTo>
                <a:cubicBezTo>
                  <a:pt x="6" y="148"/>
                  <a:pt x="9" y="148"/>
                  <a:pt x="10" y="150"/>
                </a:cubicBezTo>
                <a:cubicBezTo>
                  <a:pt x="14" y="151"/>
                  <a:pt x="16" y="154"/>
                  <a:pt x="19" y="154"/>
                </a:cubicBezTo>
                <a:cubicBezTo>
                  <a:pt x="18" y="159"/>
                  <a:pt x="9" y="154"/>
                  <a:pt x="7" y="158"/>
                </a:cubicBezTo>
                <a:cubicBezTo>
                  <a:pt x="11" y="162"/>
                  <a:pt x="18" y="161"/>
                  <a:pt x="24" y="163"/>
                </a:cubicBezTo>
                <a:cubicBezTo>
                  <a:pt x="29" y="162"/>
                  <a:pt x="35" y="161"/>
                  <a:pt x="39" y="164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21" y="161"/>
                  <a:pt x="17" y="167"/>
                  <a:pt x="13" y="165"/>
                </a:cubicBezTo>
                <a:cubicBezTo>
                  <a:pt x="11" y="166"/>
                  <a:pt x="6" y="165"/>
                  <a:pt x="6" y="168"/>
                </a:cubicBezTo>
                <a:cubicBezTo>
                  <a:pt x="12" y="171"/>
                  <a:pt x="12" y="171"/>
                  <a:pt x="12" y="171"/>
                </a:cubicBezTo>
                <a:cubicBezTo>
                  <a:pt x="12" y="172"/>
                  <a:pt x="9" y="172"/>
                  <a:pt x="9" y="172"/>
                </a:cubicBezTo>
                <a:cubicBezTo>
                  <a:pt x="12" y="175"/>
                  <a:pt x="17" y="175"/>
                  <a:pt x="21" y="176"/>
                </a:cubicBezTo>
                <a:cubicBezTo>
                  <a:pt x="19" y="179"/>
                  <a:pt x="13" y="179"/>
                  <a:pt x="8" y="180"/>
                </a:cubicBezTo>
                <a:cubicBezTo>
                  <a:pt x="6" y="183"/>
                  <a:pt x="11" y="182"/>
                  <a:pt x="13" y="184"/>
                </a:cubicBezTo>
                <a:cubicBezTo>
                  <a:pt x="6" y="184"/>
                  <a:pt x="12" y="190"/>
                  <a:pt x="7" y="190"/>
                </a:cubicBezTo>
                <a:cubicBezTo>
                  <a:pt x="8" y="191"/>
                  <a:pt x="9" y="191"/>
                  <a:pt x="9" y="192"/>
                </a:cubicBezTo>
                <a:cubicBezTo>
                  <a:pt x="8" y="192"/>
                  <a:pt x="8" y="192"/>
                  <a:pt x="7" y="192"/>
                </a:cubicBezTo>
                <a:cubicBezTo>
                  <a:pt x="0" y="194"/>
                  <a:pt x="11" y="195"/>
                  <a:pt x="10" y="196"/>
                </a:cubicBezTo>
                <a:cubicBezTo>
                  <a:pt x="7" y="198"/>
                  <a:pt x="7" y="198"/>
                  <a:pt x="7" y="198"/>
                </a:cubicBezTo>
                <a:cubicBezTo>
                  <a:pt x="11" y="200"/>
                  <a:pt x="5" y="203"/>
                  <a:pt x="10" y="205"/>
                </a:cubicBezTo>
                <a:cubicBezTo>
                  <a:pt x="10" y="207"/>
                  <a:pt x="7" y="206"/>
                  <a:pt x="7" y="206"/>
                </a:cubicBezTo>
                <a:cubicBezTo>
                  <a:pt x="4" y="209"/>
                  <a:pt x="7" y="212"/>
                  <a:pt x="10" y="214"/>
                </a:cubicBezTo>
                <a:cubicBezTo>
                  <a:pt x="13" y="216"/>
                  <a:pt x="6" y="217"/>
                  <a:pt x="10" y="219"/>
                </a:cubicBezTo>
                <a:cubicBezTo>
                  <a:pt x="9" y="220"/>
                  <a:pt x="8" y="221"/>
                  <a:pt x="7" y="221"/>
                </a:cubicBezTo>
                <a:cubicBezTo>
                  <a:pt x="5" y="223"/>
                  <a:pt x="10" y="223"/>
                  <a:pt x="10" y="225"/>
                </a:cubicBezTo>
                <a:cubicBezTo>
                  <a:pt x="6" y="228"/>
                  <a:pt x="14" y="227"/>
                  <a:pt x="11" y="231"/>
                </a:cubicBezTo>
                <a:cubicBezTo>
                  <a:pt x="19" y="233"/>
                  <a:pt x="7" y="236"/>
                  <a:pt x="16" y="239"/>
                </a:cubicBezTo>
                <a:cubicBezTo>
                  <a:pt x="18" y="240"/>
                  <a:pt x="16" y="243"/>
                  <a:pt x="13" y="244"/>
                </a:cubicBezTo>
                <a:cubicBezTo>
                  <a:pt x="16" y="246"/>
                  <a:pt x="18" y="249"/>
                  <a:pt x="17" y="252"/>
                </a:cubicBezTo>
                <a:cubicBezTo>
                  <a:pt x="20" y="253"/>
                  <a:pt x="15" y="256"/>
                  <a:pt x="20" y="258"/>
                </a:cubicBezTo>
                <a:cubicBezTo>
                  <a:pt x="34" y="263"/>
                  <a:pt x="48" y="264"/>
                  <a:pt x="64" y="263"/>
                </a:cubicBezTo>
                <a:cubicBezTo>
                  <a:pt x="72" y="261"/>
                  <a:pt x="78" y="263"/>
                  <a:pt x="85" y="261"/>
                </a:cubicBezTo>
                <a:cubicBezTo>
                  <a:pt x="112" y="261"/>
                  <a:pt x="138" y="263"/>
                  <a:pt x="165" y="267"/>
                </a:cubicBezTo>
                <a:cubicBezTo>
                  <a:pt x="169" y="268"/>
                  <a:pt x="174" y="271"/>
                  <a:pt x="177" y="268"/>
                </a:cubicBezTo>
                <a:cubicBezTo>
                  <a:pt x="180" y="269"/>
                  <a:pt x="185" y="270"/>
                  <a:pt x="189" y="270"/>
                </a:cubicBezTo>
                <a:cubicBezTo>
                  <a:pt x="192" y="271"/>
                  <a:pt x="193" y="268"/>
                  <a:pt x="195" y="270"/>
                </a:cubicBezTo>
                <a:cubicBezTo>
                  <a:pt x="215" y="268"/>
                  <a:pt x="235" y="273"/>
                  <a:pt x="256" y="274"/>
                </a:cubicBezTo>
                <a:cubicBezTo>
                  <a:pt x="261" y="274"/>
                  <a:pt x="267" y="275"/>
                  <a:pt x="272" y="273"/>
                </a:cubicBezTo>
                <a:cubicBezTo>
                  <a:pt x="279" y="276"/>
                  <a:pt x="289" y="272"/>
                  <a:pt x="296" y="273"/>
                </a:cubicBezTo>
                <a:cubicBezTo>
                  <a:pt x="306" y="273"/>
                  <a:pt x="314" y="274"/>
                  <a:pt x="324" y="273"/>
                </a:cubicBezTo>
                <a:cubicBezTo>
                  <a:pt x="327" y="273"/>
                  <a:pt x="328" y="272"/>
                  <a:pt x="331" y="272"/>
                </a:cubicBezTo>
                <a:cubicBezTo>
                  <a:pt x="335" y="274"/>
                  <a:pt x="340" y="272"/>
                  <a:pt x="344" y="273"/>
                </a:cubicBezTo>
                <a:cubicBezTo>
                  <a:pt x="347" y="270"/>
                  <a:pt x="352" y="273"/>
                  <a:pt x="355" y="271"/>
                </a:cubicBezTo>
                <a:cubicBezTo>
                  <a:pt x="377" y="271"/>
                  <a:pt x="402" y="275"/>
                  <a:pt x="423" y="273"/>
                </a:cubicBezTo>
                <a:cubicBezTo>
                  <a:pt x="427" y="273"/>
                  <a:pt x="431" y="272"/>
                  <a:pt x="434" y="271"/>
                </a:cubicBezTo>
                <a:cubicBezTo>
                  <a:pt x="434" y="272"/>
                  <a:pt x="434" y="272"/>
                  <a:pt x="434" y="272"/>
                </a:cubicBezTo>
                <a:cubicBezTo>
                  <a:pt x="443" y="273"/>
                  <a:pt x="450" y="273"/>
                  <a:pt x="461" y="273"/>
                </a:cubicBezTo>
                <a:cubicBezTo>
                  <a:pt x="464" y="270"/>
                  <a:pt x="470" y="275"/>
                  <a:pt x="473" y="271"/>
                </a:cubicBezTo>
                <a:cubicBezTo>
                  <a:pt x="475" y="273"/>
                  <a:pt x="475" y="273"/>
                  <a:pt x="475" y="273"/>
                </a:cubicBezTo>
                <a:cubicBezTo>
                  <a:pt x="483" y="274"/>
                  <a:pt x="491" y="273"/>
                  <a:pt x="500" y="274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507" y="277"/>
                  <a:pt x="513" y="270"/>
                  <a:pt x="519" y="273"/>
                </a:cubicBezTo>
                <a:cubicBezTo>
                  <a:pt x="523" y="273"/>
                  <a:pt x="526" y="272"/>
                  <a:pt x="530" y="272"/>
                </a:cubicBezTo>
                <a:cubicBezTo>
                  <a:pt x="535" y="274"/>
                  <a:pt x="539" y="271"/>
                  <a:pt x="544" y="272"/>
                </a:cubicBezTo>
                <a:cubicBezTo>
                  <a:pt x="552" y="275"/>
                  <a:pt x="562" y="271"/>
                  <a:pt x="570" y="273"/>
                </a:cubicBezTo>
                <a:cubicBezTo>
                  <a:pt x="577" y="272"/>
                  <a:pt x="583" y="274"/>
                  <a:pt x="590" y="273"/>
                </a:cubicBezTo>
                <a:cubicBezTo>
                  <a:pt x="597" y="274"/>
                  <a:pt x="606" y="274"/>
                  <a:pt x="611" y="272"/>
                </a:cubicBezTo>
                <a:cubicBezTo>
                  <a:pt x="599" y="271"/>
                  <a:pt x="588" y="272"/>
                  <a:pt x="577" y="270"/>
                </a:cubicBezTo>
                <a:cubicBezTo>
                  <a:pt x="575" y="271"/>
                  <a:pt x="574" y="271"/>
                  <a:pt x="572" y="270"/>
                </a:cubicBezTo>
                <a:cubicBezTo>
                  <a:pt x="567" y="272"/>
                  <a:pt x="562" y="269"/>
                  <a:pt x="557" y="271"/>
                </a:cubicBezTo>
                <a:cubicBezTo>
                  <a:pt x="552" y="268"/>
                  <a:pt x="544" y="273"/>
                  <a:pt x="538" y="270"/>
                </a:cubicBezTo>
                <a:cubicBezTo>
                  <a:pt x="539" y="268"/>
                  <a:pt x="541" y="268"/>
                  <a:pt x="542" y="269"/>
                </a:cubicBezTo>
                <a:cubicBezTo>
                  <a:pt x="542" y="265"/>
                  <a:pt x="550" y="268"/>
                  <a:pt x="553" y="267"/>
                </a:cubicBezTo>
                <a:cubicBezTo>
                  <a:pt x="558" y="264"/>
                  <a:pt x="563" y="266"/>
                  <a:pt x="568" y="264"/>
                </a:cubicBezTo>
                <a:cubicBezTo>
                  <a:pt x="571" y="263"/>
                  <a:pt x="570" y="260"/>
                  <a:pt x="568" y="260"/>
                </a:cubicBezTo>
                <a:cubicBezTo>
                  <a:pt x="570" y="259"/>
                  <a:pt x="572" y="257"/>
                  <a:pt x="574" y="260"/>
                </a:cubicBezTo>
                <a:cubicBezTo>
                  <a:pt x="574" y="261"/>
                  <a:pt x="574" y="263"/>
                  <a:pt x="572" y="264"/>
                </a:cubicBezTo>
                <a:cubicBezTo>
                  <a:pt x="575" y="267"/>
                  <a:pt x="579" y="264"/>
                  <a:pt x="582" y="265"/>
                </a:cubicBezTo>
                <a:cubicBezTo>
                  <a:pt x="587" y="265"/>
                  <a:pt x="585" y="262"/>
                  <a:pt x="585" y="259"/>
                </a:cubicBezTo>
                <a:cubicBezTo>
                  <a:pt x="587" y="259"/>
                  <a:pt x="587" y="259"/>
                  <a:pt x="587" y="259"/>
                </a:cubicBezTo>
                <a:cubicBezTo>
                  <a:pt x="585" y="259"/>
                  <a:pt x="586" y="258"/>
                  <a:pt x="587" y="258"/>
                </a:cubicBezTo>
                <a:cubicBezTo>
                  <a:pt x="589" y="259"/>
                  <a:pt x="589" y="260"/>
                  <a:pt x="591" y="260"/>
                </a:cubicBezTo>
                <a:cubicBezTo>
                  <a:pt x="590" y="258"/>
                  <a:pt x="590" y="258"/>
                  <a:pt x="590" y="258"/>
                </a:cubicBezTo>
                <a:cubicBezTo>
                  <a:pt x="591" y="257"/>
                  <a:pt x="591" y="257"/>
                  <a:pt x="591" y="257"/>
                </a:cubicBezTo>
                <a:cubicBezTo>
                  <a:pt x="594" y="258"/>
                  <a:pt x="591" y="260"/>
                  <a:pt x="593" y="261"/>
                </a:cubicBezTo>
                <a:cubicBezTo>
                  <a:pt x="592" y="263"/>
                  <a:pt x="591" y="261"/>
                  <a:pt x="590" y="260"/>
                </a:cubicBezTo>
                <a:cubicBezTo>
                  <a:pt x="587" y="262"/>
                  <a:pt x="586" y="261"/>
                  <a:pt x="587" y="263"/>
                </a:cubicBezTo>
                <a:cubicBezTo>
                  <a:pt x="589" y="265"/>
                  <a:pt x="591" y="263"/>
                  <a:pt x="592" y="262"/>
                </a:cubicBezTo>
                <a:cubicBezTo>
                  <a:pt x="594" y="263"/>
                  <a:pt x="590" y="264"/>
                  <a:pt x="593" y="265"/>
                </a:cubicBezTo>
                <a:cubicBezTo>
                  <a:pt x="595" y="264"/>
                  <a:pt x="598" y="264"/>
                  <a:pt x="598" y="266"/>
                </a:cubicBezTo>
                <a:cubicBezTo>
                  <a:pt x="605" y="265"/>
                  <a:pt x="611" y="262"/>
                  <a:pt x="617" y="264"/>
                </a:cubicBezTo>
                <a:cubicBezTo>
                  <a:pt x="620" y="262"/>
                  <a:pt x="624" y="263"/>
                  <a:pt x="626" y="260"/>
                </a:cubicBezTo>
                <a:cubicBezTo>
                  <a:pt x="622" y="259"/>
                  <a:pt x="622" y="259"/>
                  <a:pt x="622" y="259"/>
                </a:cubicBezTo>
                <a:cubicBezTo>
                  <a:pt x="622" y="258"/>
                  <a:pt x="623" y="257"/>
                  <a:pt x="623" y="257"/>
                </a:cubicBezTo>
                <a:cubicBezTo>
                  <a:pt x="629" y="257"/>
                  <a:pt x="625" y="262"/>
                  <a:pt x="626" y="263"/>
                </a:cubicBezTo>
                <a:cubicBezTo>
                  <a:pt x="633" y="259"/>
                  <a:pt x="633" y="259"/>
                  <a:pt x="633" y="259"/>
                </a:cubicBezTo>
                <a:cubicBezTo>
                  <a:pt x="634" y="258"/>
                  <a:pt x="631" y="257"/>
                  <a:pt x="632" y="256"/>
                </a:cubicBezTo>
                <a:cubicBezTo>
                  <a:pt x="635" y="255"/>
                  <a:pt x="632" y="257"/>
                  <a:pt x="635" y="257"/>
                </a:cubicBezTo>
                <a:cubicBezTo>
                  <a:pt x="635" y="257"/>
                  <a:pt x="635" y="256"/>
                  <a:pt x="635" y="256"/>
                </a:cubicBezTo>
                <a:cubicBezTo>
                  <a:pt x="633" y="256"/>
                  <a:pt x="634" y="254"/>
                  <a:pt x="633" y="254"/>
                </a:cubicBezTo>
                <a:cubicBezTo>
                  <a:pt x="633" y="252"/>
                  <a:pt x="636" y="251"/>
                  <a:pt x="637" y="250"/>
                </a:cubicBezTo>
                <a:cubicBezTo>
                  <a:pt x="631" y="247"/>
                  <a:pt x="635" y="243"/>
                  <a:pt x="634" y="240"/>
                </a:cubicBezTo>
                <a:cubicBezTo>
                  <a:pt x="624" y="245"/>
                  <a:pt x="611" y="247"/>
                  <a:pt x="600" y="246"/>
                </a:cubicBezTo>
                <a:cubicBezTo>
                  <a:pt x="596" y="247"/>
                  <a:pt x="591" y="244"/>
                  <a:pt x="587" y="246"/>
                </a:cubicBezTo>
                <a:cubicBezTo>
                  <a:pt x="574" y="245"/>
                  <a:pt x="564" y="246"/>
                  <a:pt x="552" y="244"/>
                </a:cubicBezTo>
                <a:cubicBezTo>
                  <a:pt x="549" y="243"/>
                  <a:pt x="546" y="246"/>
                  <a:pt x="544" y="244"/>
                </a:cubicBezTo>
                <a:cubicBezTo>
                  <a:pt x="545" y="240"/>
                  <a:pt x="549" y="244"/>
                  <a:pt x="552" y="241"/>
                </a:cubicBezTo>
                <a:cubicBezTo>
                  <a:pt x="553" y="241"/>
                  <a:pt x="556" y="241"/>
                  <a:pt x="555" y="243"/>
                </a:cubicBezTo>
                <a:cubicBezTo>
                  <a:pt x="559" y="241"/>
                  <a:pt x="566" y="242"/>
                  <a:pt x="570" y="242"/>
                </a:cubicBezTo>
                <a:cubicBezTo>
                  <a:pt x="578" y="245"/>
                  <a:pt x="587" y="239"/>
                  <a:pt x="593" y="244"/>
                </a:cubicBezTo>
                <a:cubicBezTo>
                  <a:pt x="594" y="244"/>
                  <a:pt x="593" y="243"/>
                  <a:pt x="594" y="243"/>
                </a:cubicBezTo>
                <a:cubicBezTo>
                  <a:pt x="605" y="243"/>
                  <a:pt x="615" y="241"/>
                  <a:pt x="626" y="241"/>
                </a:cubicBezTo>
                <a:cubicBezTo>
                  <a:pt x="623" y="237"/>
                  <a:pt x="634" y="237"/>
                  <a:pt x="632" y="232"/>
                </a:cubicBezTo>
                <a:cubicBezTo>
                  <a:pt x="628" y="225"/>
                  <a:pt x="622" y="235"/>
                  <a:pt x="617" y="233"/>
                </a:cubicBezTo>
                <a:cubicBezTo>
                  <a:pt x="616" y="234"/>
                  <a:pt x="613" y="233"/>
                  <a:pt x="615" y="235"/>
                </a:cubicBezTo>
                <a:cubicBezTo>
                  <a:pt x="615" y="235"/>
                  <a:pt x="615" y="235"/>
                  <a:pt x="616" y="235"/>
                </a:cubicBezTo>
                <a:cubicBezTo>
                  <a:pt x="620" y="235"/>
                  <a:pt x="625" y="233"/>
                  <a:pt x="629" y="232"/>
                </a:cubicBezTo>
                <a:cubicBezTo>
                  <a:pt x="627" y="236"/>
                  <a:pt x="622" y="234"/>
                  <a:pt x="619" y="237"/>
                </a:cubicBezTo>
                <a:cubicBezTo>
                  <a:pt x="616" y="237"/>
                  <a:pt x="613" y="238"/>
                  <a:pt x="611" y="237"/>
                </a:cubicBezTo>
                <a:cubicBezTo>
                  <a:pt x="611" y="235"/>
                  <a:pt x="611" y="235"/>
                  <a:pt x="611" y="235"/>
                </a:cubicBezTo>
                <a:cubicBezTo>
                  <a:pt x="609" y="235"/>
                  <a:pt x="606" y="235"/>
                  <a:pt x="606" y="234"/>
                </a:cubicBezTo>
                <a:cubicBezTo>
                  <a:pt x="602" y="238"/>
                  <a:pt x="597" y="232"/>
                  <a:pt x="593" y="235"/>
                </a:cubicBezTo>
                <a:cubicBezTo>
                  <a:pt x="592" y="236"/>
                  <a:pt x="597" y="237"/>
                  <a:pt x="594" y="238"/>
                </a:cubicBezTo>
                <a:cubicBezTo>
                  <a:pt x="593" y="238"/>
                  <a:pt x="591" y="238"/>
                  <a:pt x="589" y="237"/>
                </a:cubicBezTo>
                <a:cubicBezTo>
                  <a:pt x="592" y="231"/>
                  <a:pt x="582" y="237"/>
                  <a:pt x="580" y="233"/>
                </a:cubicBezTo>
                <a:cubicBezTo>
                  <a:pt x="581" y="231"/>
                  <a:pt x="583" y="233"/>
                  <a:pt x="585" y="232"/>
                </a:cubicBezTo>
                <a:cubicBezTo>
                  <a:pt x="585" y="228"/>
                  <a:pt x="590" y="231"/>
                  <a:pt x="593" y="230"/>
                </a:cubicBezTo>
                <a:cubicBezTo>
                  <a:pt x="594" y="230"/>
                  <a:pt x="596" y="231"/>
                  <a:pt x="595" y="232"/>
                </a:cubicBezTo>
                <a:cubicBezTo>
                  <a:pt x="596" y="232"/>
                  <a:pt x="596" y="232"/>
                  <a:pt x="596" y="232"/>
                </a:cubicBezTo>
                <a:cubicBezTo>
                  <a:pt x="597" y="231"/>
                  <a:pt x="597" y="229"/>
                  <a:pt x="598" y="227"/>
                </a:cubicBezTo>
                <a:cubicBezTo>
                  <a:pt x="601" y="226"/>
                  <a:pt x="606" y="227"/>
                  <a:pt x="608" y="228"/>
                </a:cubicBezTo>
                <a:cubicBezTo>
                  <a:pt x="607" y="228"/>
                  <a:pt x="606" y="228"/>
                  <a:pt x="606" y="228"/>
                </a:cubicBezTo>
                <a:cubicBezTo>
                  <a:pt x="604" y="231"/>
                  <a:pt x="609" y="229"/>
                  <a:pt x="608" y="231"/>
                </a:cubicBezTo>
                <a:cubicBezTo>
                  <a:pt x="610" y="230"/>
                  <a:pt x="611" y="232"/>
                  <a:pt x="613" y="231"/>
                </a:cubicBezTo>
                <a:cubicBezTo>
                  <a:pt x="616" y="228"/>
                  <a:pt x="610" y="227"/>
                  <a:pt x="613" y="224"/>
                </a:cubicBezTo>
                <a:cubicBezTo>
                  <a:pt x="610" y="224"/>
                  <a:pt x="614" y="220"/>
                  <a:pt x="610" y="221"/>
                </a:cubicBezTo>
                <a:cubicBezTo>
                  <a:pt x="610" y="221"/>
                  <a:pt x="610" y="222"/>
                  <a:pt x="610" y="223"/>
                </a:cubicBezTo>
                <a:cubicBezTo>
                  <a:pt x="606" y="222"/>
                  <a:pt x="603" y="227"/>
                  <a:pt x="600" y="224"/>
                </a:cubicBezTo>
                <a:cubicBezTo>
                  <a:pt x="602" y="222"/>
                  <a:pt x="602" y="222"/>
                  <a:pt x="602" y="222"/>
                </a:cubicBezTo>
                <a:cubicBezTo>
                  <a:pt x="598" y="221"/>
                  <a:pt x="598" y="221"/>
                  <a:pt x="598" y="221"/>
                </a:cubicBezTo>
                <a:cubicBezTo>
                  <a:pt x="598" y="222"/>
                  <a:pt x="597" y="223"/>
                  <a:pt x="596" y="223"/>
                </a:cubicBezTo>
                <a:cubicBezTo>
                  <a:pt x="595" y="222"/>
                  <a:pt x="596" y="222"/>
                  <a:pt x="596" y="221"/>
                </a:cubicBezTo>
                <a:cubicBezTo>
                  <a:pt x="593" y="221"/>
                  <a:pt x="593" y="221"/>
                  <a:pt x="593" y="221"/>
                </a:cubicBezTo>
                <a:cubicBezTo>
                  <a:pt x="593" y="222"/>
                  <a:pt x="596" y="223"/>
                  <a:pt x="593" y="224"/>
                </a:cubicBezTo>
                <a:cubicBezTo>
                  <a:pt x="591" y="222"/>
                  <a:pt x="588" y="225"/>
                  <a:pt x="588" y="221"/>
                </a:cubicBezTo>
                <a:cubicBezTo>
                  <a:pt x="592" y="219"/>
                  <a:pt x="586" y="219"/>
                  <a:pt x="587" y="217"/>
                </a:cubicBezTo>
                <a:cubicBezTo>
                  <a:pt x="594" y="216"/>
                  <a:pt x="594" y="216"/>
                  <a:pt x="594" y="216"/>
                </a:cubicBezTo>
                <a:cubicBezTo>
                  <a:pt x="594" y="216"/>
                  <a:pt x="593" y="215"/>
                  <a:pt x="594" y="215"/>
                </a:cubicBezTo>
                <a:cubicBezTo>
                  <a:pt x="596" y="218"/>
                  <a:pt x="600" y="214"/>
                  <a:pt x="603" y="216"/>
                </a:cubicBezTo>
                <a:cubicBezTo>
                  <a:pt x="606" y="219"/>
                  <a:pt x="608" y="214"/>
                  <a:pt x="611" y="216"/>
                </a:cubicBezTo>
                <a:cubicBezTo>
                  <a:pt x="611" y="217"/>
                  <a:pt x="611" y="217"/>
                  <a:pt x="611" y="217"/>
                </a:cubicBezTo>
                <a:cubicBezTo>
                  <a:pt x="612" y="215"/>
                  <a:pt x="618" y="218"/>
                  <a:pt x="617" y="215"/>
                </a:cubicBezTo>
                <a:cubicBezTo>
                  <a:pt x="618" y="215"/>
                  <a:pt x="619" y="215"/>
                  <a:pt x="619" y="215"/>
                </a:cubicBezTo>
                <a:cubicBezTo>
                  <a:pt x="620" y="216"/>
                  <a:pt x="619" y="216"/>
                  <a:pt x="619" y="216"/>
                </a:cubicBezTo>
                <a:cubicBezTo>
                  <a:pt x="622" y="217"/>
                  <a:pt x="623" y="214"/>
                  <a:pt x="625" y="214"/>
                </a:cubicBezTo>
                <a:cubicBezTo>
                  <a:pt x="625" y="216"/>
                  <a:pt x="625" y="216"/>
                  <a:pt x="625" y="216"/>
                </a:cubicBezTo>
                <a:cubicBezTo>
                  <a:pt x="629" y="215"/>
                  <a:pt x="632" y="210"/>
                  <a:pt x="633" y="207"/>
                </a:cubicBezTo>
                <a:cubicBezTo>
                  <a:pt x="629" y="208"/>
                  <a:pt x="625" y="209"/>
                  <a:pt x="623" y="211"/>
                </a:cubicBezTo>
                <a:cubicBezTo>
                  <a:pt x="617" y="211"/>
                  <a:pt x="617" y="211"/>
                  <a:pt x="617" y="211"/>
                </a:cubicBezTo>
                <a:cubicBezTo>
                  <a:pt x="616" y="207"/>
                  <a:pt x="622" y="209"/>
                  <a:pt x="625" y="208"/>
                </a:cubicBezTo>
                <a:cubicBezTo>
                  <a:pt x="627" y="205"/>
                  <a:pt x="629" y="202"/>
                  <a:pt x="630" y="199"/>
                </a:cubicBezTo>
                <a:cubicBezTo>
                  <a:pt x="628" y="199"/>
                  <a:pt x="625" y="200"/>
                  <a:pt x="624" y="201"/>
                </a:cubicBezTo>
                <a:cubicBezTo>
                  <a:pt x="613" y="201"/>
                  <a:pt x="603" y="203"/>
                  <a:pt x="592" y="202"/>
                </a:cubicBezTo>
                <a:cubicBezTo>
                  <a:pt x="587" y="204"/>
                  <a:pt x="583" y="200"/>
                  <a:pt x="577" y="201"/>
                </a:cubicBezTo>
                <a:cubicBezTo>
                  <a:pt x="575" y="201"/>
                  <a:pt x="574" y="203"/>
                  <a:pt x="572" y="202"/>
                </a:cubicBezTo>
                <a:cubicBezTo>
                  <a:pt x="571" y="205"/>
                  <a:pt x="568" y="201"/>
                  <a:pt x="566" y="202"/>
                </a:cubicBezTo>
                <a:cubicBezTo>
                  <a:pt x="566" y="202"/>
                  <a:pt x="567" y="202"/>
                  <a:pt x="568" y="201"/>
                </a:cubicBezTo>
                <a:cubicBezTo>
                  <a:pt x="571" y="199"/>
                  <a:pt x="574" y="198"/>
                  <a:pt x="578" y="200"/>
                </a:cubicBezTo>
                <a:cubicBezTo>
                  <a:pt x="578" y="197"/>
                  <a:pt x="581" y="200"/>
                  <a:pt x="582" y="200"/>
                </a:cubicBezTo>
                <a:cubicBezTo>
                  <a:pt x="587" y="197"/>
                  <a:pt x="593" y="201"/>
                  <a:pt x="597" y="198"/>
                </a:cubicBezTo>
                <a:cubicBezTo>
                  <a:pt x="597" y="198"/>
                  <a:pt x="598" y="199"/>
                  <a:pt x="597" y="199"/>
                </a:cubicBezTo>
                <a:cubicBezTo>
                  <a:pt x="598" y="199"/>
                  <a:pt x="600" y="199"/>
                  <a:pt x="601" y="200"/>
                </a:cubicBezTo>
                <a:cubicBezTo>
                  <a:pt x="603" y="198"/>
                  <a:pt x="604" y="199"/>
                  <a:pt x="606" y="198"/>
                </a:cubicBezTo>
                <a:cubicBezTo>
                  <a:pt x="611" y="200"/>
                  <a:pt x="615" y="197"/>
                  <a:pt x="620" y="198"/>
                </a:cubicBezTo>
                <a:cubicBezTo>
                  <a:pt x="622" y="195"/>
                  <a:pt x="627" y="195"/>
                  <a:pt x="628" y="192"/>
                </a:cubicBezTo>
                <a:cubicBezTo>
                  <a:pt x="627" y="190"/>
                  <a:pt x="632" y="189"/>
                  <a:pt x="631" y="187"/>
                </a:cubicBezTo>
                <a:cubicBezTo>
                  <a:pt x="628" y="187"/>
                  <a:pt x="627" y="189"/>
                  <a:pt x="626" y="189"/>
                </a:cubicBezTo>
                <a:cubicBezTo>
                  <a:pt x="621" y="189"/>
                  <a:pt x="617" y="193"/>
                  <a:pt x="613" y="190"/>
                </a:cubicBezTo>
                <a:cubicBezTo>
                  <a:pt x="611" y="190"/>
                  <a:pt x="607" y="192"/>
                  <a:pt x="610" y="193"/>
                </a:cubicBezTo>
                <a:cubicBezTo>
                  <a:pt x="609" y="195"/>
                  <a:pt x="607" y="195"/>
                  <a:pt x="606" y="196"/>
                </a:cubicBezTo>
                <a:cubicBezTo>
                  <a:pt x="605" y="193"/>
                  <a:pt x="601" y="196"/>
                  <a:pt x="602" y="193"/>
                </a:cubicBezTo>
                <a:cubicBezTo>
                  <a:pt x="606" y="192"/>
                  <a:pt x="606" y="192"/>
                  <a:pt x="606" y="192"/>
                </a:cubicBezTo>
                <a:cubicBezTo>
                  <a:pt x="606" y="191"/>
                  <a:pt x="604" y="191"/>
                  <a:pt x="602" y="191"/>
                </a:cubicBezTo>
                <a:cubicBezTo>
                  <a:pt x="602" y="192"/>
                  <a:pt x="602" y="192"/>
                  <a:pt x="602" y="192"/>
                </a:cubicBezTo>
                <a:cubicBezTo>
                  <a:pt x="597" y="192"/>
                  <a:pt x="592" y="189"/>
                  <a:pt x="586" y="192"/>
                </a:cubicBezTo>
                <a:cubicBezTo>
                  <a:pt x="584" y="190"/>
                  <a:pt x="580" y="191"/>
                  <a:pt x="577" y="190"/>
                </a:cubicBezTo>
                <a:cubicBezTo>
                  <a:pt x="574" y="189"/>
                  <a:pt x="570" y="189"/>
                  <a:pt x="565" y="189"/>
                </a:cubicBezTo>
                <a:cubicBezTo>
                  <a:pt x="565" y="191"/>
                  <a:pt x="565" y="191"/>
                  <a:pt x="565" y="191"/>
                </a:cubicBezTo>
                <a:cubicBezTo>
                  <a:pt x="565" y="191"/>
                  <a:pt x="564" y="191"/>
                  <a:pt x="563" y="190"/>
                </a:cubicBezTo>
                <a:cubicBezTo>
                  <a:pt x="563" y="190"/>
                  <a:pt x="563" y="189"/>
                  <a:pt x="563" y="189"/>
                </a:cubicBezTo>
                <a:cubicBezTo>
                  <a:pt x="562" y="190"/>
                  <a:pt x="559" y="191"/>
                  <a:pt x="558" y="189"/>
                </a:cubicBezTo>
                <a:cubicBezTo>
                  <a:pt x="554" y="191"/>
                  <a:pt x="551" y="186"/>
                  <a:pt x="547" y="189"/>
                </a:cubicBezTo>
                <a:cubicBezTo>
                  <a:pt x="545" y="188"/>
                  <a:pt x="542" y="190"/>
                  <a:pt x="540" y="189"/>
                </a:cubicBezTo>
                <a:cubicBezTo>
                  <a:pt x="535" y="193"/>
                  <a:pt x="534" y="185"/>
                  <a:pt x="528" y="188"/>
                </a:cubicBezTo>
                <a:cubicBezTo>
                  <a:pt x="525" y="190"/>
                  <a:pt x="519" y="187"/>
                  <a:pt x="516" y="189"/>
                </a:cubicBezTo>
                <a:cubicBezTo>
                  <a:pt x="506" y="189"/>
                  <a:pt x="498" y="188"/>
                  <a:pt x="487" y="189"/>
                </a:cubicBezTo>
                <a:cubicBezTo>
                  <a:pt x="485" y="188"/>
                  <a:pt x="481" y="187"/>
                  <a:pt x="479" y="190"/>
                </a:cubicBezTo>
                <a:cubicBezTo>
                  <a:pt x="477" y="190"/>
                  <a:pt x="475" y="188"/>
                  <a:pt x="473" y="188"/>
                </a:cubicBezTo>
                <a:cubicBezTo>
                  <a:pt x="471" y="184"/>
                  <a:pt x="466" y="188"/>
                  <a:pt x="465" y="184"/>
                </a:cubicBezTo>
                <a:cubicBezTo>
                  <a:pt x="466" y="184"/>
                  <a:pt x="466" y="182"/>
                  <a:pt x="468" y="183"/>
                </a:cubicBezTo>
                <a:cubicBezTo>
                  <a:pt x="469" y="183"/>
                  <a:pt x="470" y="184"/>
                  <a:pt x="470" y="184"/>
                </a:cubicBezTo>
                <a:cubicBezTo>
                  <a:pt x="472" y="185"/>
                  <a:pt x="474" y="185"/>
                  <a:pt x="476" y="184"/>
                </a:cubicBezTo>
                <a:cubicBezTo>
                  <a:pt x="478" y="181"/>
                  <a:pt x="474" y="180"/>
                  <a:pt x="471" y="180"/>
                </a:cubicBezTo>
                <a:cubicBezTo>
                  <a:pt x="473" y="179"/>
                  <a:pt x="475" y="179"/>
                  <a:pt x="475" y="177"/>
                </a:cubicBezTo>
                <a:cubicBezTo>
                  <a:pt x="469" y="177"/>
                  <a:pt x="469" y="177"/>
                  <a:pt x="469" y="177"/>
                </a:cubicBezTo>
                <a:cubicBezTo>
                  <a:pt x="468" y="180"/>
                  <a:pt x="468" y="180"/>
                  <a:pt x="468" y="180"/>
                </a:cubicBezTo>
                <a:cubicBezTo>
                  <a:pt x="465" y="179"/>
                  <a:pt x="461" y="182"/>
                  <a:pt x="460" y="179"/>
                </a:cubicBezTo>
                <a:cubicBezTo>
                  <a:pt x="461" y="178"/>
                  <a:pt x="462" y="179"/>
                  <a:pt x="464" y="179"/>
                </a:cubicBezTo>
                <a:cubicBezTo>
                  <a:pt x="465" y="179"/>
                  <a:pt x="467" y="178"/>
                  <a:pt x="466" y="177"/>
                </a:cubicBezTo>
                <a:cubicBezTo>
                  <a:pt x="461" y="176"/>
                  <a:pt x="461" y="176"/>
                  <a:pt x="461" y="176"/>
                </a:cubicBezTo>
                <a:cubicBezTo>
                  <a:pt x="457" y="177"/>
                  <a:pt x="462" y="179"/>
                  <a:pt x="459" y="180"/>
                </a:cubicBezTo>
                <a:cubicBezTo>
                  <a:pt x="454" y="181"/>
                  <a:pt x="456" y="178"/>
                  <a:pt x="455" y="177"/>
                </a:cubicBezTo>
                <a:cubicBezTo>
                  <a:pt x="448" y="178"/>
                  <a:pt x="439" y="176"/>
                  <a:pt x="433" y="174"/>
                </a:cubicBezTo>
                <a:cubicBezTo>
                  <a:pt x="427" y="179"/>
                  <a:pt x="417" y="176"/>
                  <a:pt x="410" y="176"/>
                </a:cubicBezTo>
                <a:cubicBezTo>
                  <a:pt x="405" y="179"/>
                  <a:pt x="400" y="174"/>
                  <a:pt x="395" y="177"/>
                </a:cubicBezTo>
                <a:cubicBezTo>
                  <a:pt x="390" y="174"/>
                  <a:pt x="382" y="179"/>
                  <a:pt x="378" y="174"/>
                </a:cubicBezTo>
                <a:cubicBezTo>
                  <a:pt x="374" y="178"/>
                  <a:pt x="367" y="174"/>
                  <a:pt x="361" y="175"/>
                </a:cubicBezTo>
                <a:cubicBezTo>
                  <a:pt x="357" y="174"/>
                  <a:pt x="352" y="176"/>
                  <a:pt x="349" y="174"/>
                </a:cubicBezTo>
                <a:cubicBezTo>
                  <a:pt x="340" y="175"/>
                  <a:pt x="333" y="176"/>
                  <a:pt x="324" y="176"/>
                </a:cubicBezTo>
                <a:cubicBezTo>
                  <a:pt x="318" y="175"/>
                  <a:pt x="312" y="177"/>
                  <a:pt x="306" y="175"/>
                </a:cubicBezTo>
                <a:cubicBezTo>
                  <a:pt x="301" y="178"/>
                  <a:pt x="294" y="175"/>
                  <a:pt x="288" y="176"/>
                </a:cubicBezTo>
                <a:cubicBezTo>
                  <a:pt x="284" y="173"/>
                  <a:pt x="280" y="178"/>
                  <a:pt x="276" y="175"/>
                </a:cubicBezTo>
                <a:cubicBezTo>
                  <a:pt x="265" y="177"/>
                  <a:pt x="251" y="177"/>
                  <a:pt x="239" y="177"/>
                </a:cubicBezTo>
                <a:cubicBezTo>
                  <a:pt x="236" y="174"/>
                  <a:pt x="231" y="178"/>
                  <a:pt x="228" y="175"/>
                </a:cubicBezTo>
                <a:cubicBezTo>
                  <a:pt x="215" y="175"/>
                  <a:pt x="200" y="173"/>
                  <a:pt x="187" y="174"/>
                </a:cubicBezTo>
                <a:cubicBezTo>
                  <a:pt x="182" y="173"/>
                  <a:pt x="175" y="175"/>
                  <a:pt x="172" y="172"/>
                </a:cubicBezTo>
                <a:cubicBezTo>
                  <a:pt x="174" y="171"/>
                  <a:pt x="176" y="172"/>
                  <a:pt x="177" y="170"/>
                </a:cubicBezTo>
                <a:cubicBezTo>
                  <a:pt x="213" y="168"/>
                  <a:pt x="247" y="176"/>
                  <a:pt x="284" y="173"/>
                </a:cubicBezTo>
                <a:cubicBezTo>
                  <a:pt x="296" y="174"/>
                  <a:pt x="308" y="171"/>
                  <a:pt x="318" y="174"/>
                </a:cubicBezTo>
                <a:cubicBezTo>
                  <a:pt x="323" y="171"/>
                  <a:pt x="331" y="173"/>
                  <a:pt x="337" y="172"/>
                </a:cubicBezTo>
                <a:cubicBezTo>
                  <a:pt x="346" y="171"/>
                  <a:pt x="354" y="173"/>
                  <a:pt x="364" y="171"/>
                </a:cubicBezTo>
                <a:cubicBezTo>
                  <a:pt x="374" y="172"/>
                  <a:pt x="384" y="173"/>
                  <a:pt x="395" y="172"/>
                </a:cubicBezTo>
                <a:cubicBezTo>
                  <a:pt x="398" y="173"/>
                  <a:pt x="402" y="174"/>
                  <a:pt x="405" y="171"/>
                </a:cubicBezTo>
                <a:cubicBezTo>
                  <a:pt x="411" y="173"/>
                  <a:pt x="417" y="174"/>
                  <a:pt x="423" y="172"/>
                </a:cubicBezTo>
                <a:cubicBezTo>
                  <a:pt x="436" y="174"/>
                  <a:pt x="450" y="171"/>
                  <a:pt x="463" y="173"/>
                </a:cubicBezTo>
                <a:cubicBezTo>
                  <a:pt x="467" y="171"/>
                  <a:pt x="470" y="174"/>
                  <a:pt x="474" y="173"/>
                </a:cubicBezTo>
                <a:cubicBezTo>
                  <a:pt x="477" y="170"/>
                  <a:pt x="479" y="174"/>
                  <a:pt x="482" y="173"/>
                </a:cubicBezTo>
                <a:cubicBezTo>
                  <a:pt x="487" y="171"/>
                  <a:pt x="493" y="176"/>
                  <a:pt x="498" y="172"/>
                </a:cubicBezTo>
                <a:cubicBezTo>
                  <a:pt x="498" y="168"/>
                  <a:pt x="503" y="171"/>
                  <a:pt x="505" y="169"/>
                </a:cubicBezTo>
                <a:cubicBezTo>
                  <a:pt x="507" y="171"/>
                  <a:pt x="506" y="175"/>
                  <a:pt x="510" y="173"/>
                </a:cubicBezTo>
                <a:cubicBezTo>
                  <a:pt x="511" y="173"/>
                  <a:pt x="513" y="174"/>
                  <a:pt x="512" y="175"/>
                </a:cubicBezTo>
                <a:cubicBezTo>
                  <a:pt x="511" y="178"/>
                  <a:pt x="508" y="176"/>
                  <a:pt x="507" y="176"/>
                </a:cubicBezTo>
                <a:cubicBezTo>
                  <a:pt x="508" y="176"/>
                  <a:pt x="508" y="176"/>
                  <a:pt x="508" y="176"/>
                </a:cubicBezTo>
                <a:cubicBezTo>
                  <a:pt x="506" y="178"/>
                  <a:pt x="506" y="178"/>
                  <a:pt x="506" y="178"/>
                </a:cubicBezTo>
                <a:cubicBezTo>
                  <a:pt x="506" y="179"/>
                  <a:pt x="507" y="178"/>
                  <a:pt x="508" y="179"/>
                </a:cubicBezTo>
                <a:cubicBezTo>
                  <a:pt x="512" y="177"/>
                  <a:pt x="520" y="180"/>
                  <a:pt x="523" y="177"/>
                </a:cubicBezTo>
                <a:cubicBezTo>
                  <a:pt x="519" y="177"/>
                  <a:pt x="514" y="177"/>
                  <a:pt x="513" y="174"/>
                </a:cubicBezTo>
                <a:cubicBezTo>
                  <a:pt x="514" y="172"/>
                  <a:pt x="516" y="173"/>
                  <a:pt x="518" y="173"/>
                </a:cubicBezTo>
                <a:cubicBezTo>
                  <a:pt x="517" y="169"/>
                  <a:pt x="521" y="168"/>
                  <a:pt x="525" y="168"/>
                </a:cubicBezTo>
                <a:cubicBezTo>
                  <a:pt x="525" y="169"/>
                  <a:pt x="527" y="170"/>
                  <a:pt x="525" y="171"/>
                </a:cubicBezTo>
                <a:cubicBezTo>
                  <a:pt x="523" y="171"/>
                  <a:pt x="524" y="170"/>
                  <a:pt x="523" y="170"/>
                </a:cubicBezTo>
                <a:cubicBezTo>
                  <a:pt x="523" y="170"/>
                  <a:pt x="523" y="171"/>
                  <a:pt x="523" y="171"/>
                </a:cubicBezTo>
                <a:cubicBezTo>
                  <a:pt x="522" y="172"/>
                  <a:pt x="522" y="172"/>
                  <a:pt x="522" y="172"/>
                </a:cubicBezTo>
                <a:cubicBezTo>
                  <a:pt x="526" y="173"/>
                  <a:pt x="530" y="173"/>
                  <a:pt x="534" y="173"/>
                </a:cubicBezTo>
                <a:cubicBezTo>
                  <a:pt x="535" y="173"/>
                  <a:pt x="538" y="172"/>
                  <a:pt x="537" y="171"/>
                </a:cubicBezTo>
                <a:cubicBezTo>
                  <a:pt x="538" y="170"/>
                  <a:pt x="539" y="169"/>
                  <a:pt x="541" y="169"/>
                </a:cubicBezTo>
                <a:cubicBezTo>
                  <a:pt x="541" y="171"/>
                  <a:pt x="538" y="173"/>
                  <a:pt x="540" y="172"/>
                </a:cubicBezTo>
                <a:cubicBezTo>
                  <a:pt x="542" y="175"/>
                  <a:pt x="545" y="171"/>
                  <a:pt x="548" y="173"/>
                </a:cubicBezTo>
                <a:cubicBezTo>
                  <a:pt x="551" y="171"/>
                  <a:pt x="546" y="171"/>
                  <a:pt x="547" y="169"/>
                </a:cubicBezTo>
                <a:cubicBezTo>
                  <a:pt x="549" y="169"/>
                  <a:pt x="548" y="170"/>
                  <a:pt x="550" y="171"/>
                </a:cubicBezTo>
                <a:cubicBezTo>
                  <a:pt x="551" y="171"/>
                  <a:pt x="553" y="170"/>
                  <a:pt x="554" y="170"/>
                </a:cubicBezTo>
                <a:cubicBezTo>
                  <a:pt x="563" y="173"/>
                  <a:pt x="552" y="167"/>
                  <a:pt x="555" y="165"/>
                </a:cubicBezTo>
                <a:cubicBezTo>
                  <a:pt x="547" y="165"/>
                  <a:pt x="547" y="165"/>
                  <a:pt x="547" y="165"/>
                </a:cubicBezTo>
                <a:cubicBezTo>
                  <a:pt x="546" y="162"/>
                  <a:pt x="542" y="163"/>
                  <a:pt x="541" y="162"/>
                </a:cubicBezTo>
                <a:cubicBezTo>
                  <a:pt x="542" y="159"/>
                  <a:pt x="542" y="159"/>
                  <a:pt x="542" y="159"/>
                </a:cubicBezTo>
                <a:cubicBezTo>
                  <a:pt x="546" y="158"/>
                  <a:pt x="547" y="162"/>
                  <a:pt x="550" y="162"/>
                </a:cubicBezTo>
                <a:cubicBezTo>
                  <a:pt x="550" y="160"/>
                  <a:pt x="552" y="160"/>
                  <a:pt x="553" y="160"/>
                </a:cubicBezTo>
                <a:cubicBezTo>
                  <a:pt x="554" y="164"/>
                  <a:pt x="558" y="159"/>
                  <a:pt x="561" y="160"/>
                </a:cubicBezTo>
                <a:cubicBezTo>
                  <a:pt x="563" y="162"/>
                  <a:pt x="566" y="161"/>
                  <a:pt x="568" y="162"/>
                </a:cubicBezTo>
                <a:cubicBezTo>
                  <a:pt x="573" y="161"/>
                  <a:pt x="578" y="161"/>
                  <a:pt x="584" y="160"/>
                </a:cubicBezTo>
                <a:cubicBezTo>
                  <a:pt x="587" y="162"/>
                  <a:pt x="592" y="158"/>
                  <a:pt x="594" y="162"/>
                </a:cubicBezTo>
                <a:cubicBezTo>
                  <a:pt x="595" y="160"/>
                  <a:pt x="595" y="160"/>
                  <a:pt x="595" y="160"/>
                </a:cubicBezTo>
                <a:cubicBezTo>
                  <a:pt x="597" y="161"/>
                  <a:pt x="597" y="161"/>
                  <a:pt x="597" y="161"/>
                </a:cubicBezTo>
                <a:cubicBezTo>
                  <a:pt x="599" y="156"/>
                  <a:pt x="604" y="162"/>
                  <a:pt x="607" y="159"/>
                </a:cubicBezTo>
                <a:cubicBezTo>
                  <a:pt x="609" y="164"/>
                  <a:pt x="612" y="158"/>
                  <a:pt x="613" y="162"/>
                </a:cubicBezTo>
                <a:cubicBezTo>
                  <a:pt x="620" y="163"/>
                  <a:pt x="624" y="157"/>
                  <a:pt x="629" y="157"/>
                </a:cubicBezTo>
                <a:cubicBezTo>
                  <a:pt x="628" y="150"/>
                  <a:pt x="619" y="159"/>
                  <a:pt x="614" y="155"/>
                </a:cubicBezTo>
                <a:cubicBezTo>
                  <a:pt x="612" y="157"/>
                  <a:pt x="608" y="155"/>
                  <a:pt x="604" y="156"/>
                </a:cubicBezTo>
                <a:cubicBezTo>
                  <a:pt x="601" y="158"/>
                  <a:pt x="598" y="154"/>
                  <a:pt x="597" y="158"/>
                </a:cubicBezTo>
                <a:cubicBezTo>
                  <a:pt x="595" y="157"/>
                  <a:pt x="594" y="155"/>
                  <a:pt x="593" y="154"/>
                </a:cubicBezTo>
                <a:cubicBezTo>
                  <a:pt x="589" y="162"/>
                  <a:pt x="586" y="150"/>
                  <a:pt x="580" y="154"/>
                </a:cubicBezTo>
                <a:cubicBezTo>
                  <a:pt x="576" y="153"/>
                  <a:pt x="570" y="155"/>
                  <a:pt x="566" y="153"/>
                </a:cubicBezTo>
                <a:cubicBezTo>
                  <a:pt x="568" y="155"/>
                  <a:pt x="565" y="155"/>
                  <a:pt x="564" y="157"/>
                </a:cubicBezTo>
                <a:cubicBezTo>
                  <a:pt x="556" y="152"/>
                  <a:pt x="556" y="152"/>
                  <a:pt x="556" y="152"/>
                </a:cubicBezTo>
                <a:cubicBezTo>
                  <a:pt x="553" y="155"/>
                  <a:pt x="553" y="155"/>
                  <a:pt x="553" y="155"/>
                </a:cubicBezTo>
                <a:cubicBezTo>
                  <a:pt x="553" y="153"/>
                  <a:pt x="549" y="154"/>
                  <a:pt x="548" y="153"/>
                </a:cubicBezTo>
                <a:cubicBezTo>
                  <a:pt x="546" y="153"/>
                  <a:pt x="542" y="152"/>
                  <a:pt x="542" y="153"/>
                </a:cubicBezTo>
                <a:cubicBezTo>
                  <a:pt x="539" y="151"/>
                  <a:pt x="539" y="151"/>
                  <a:pt x="539" y="151"/>
                </a:cubicBezTo>
                <a:cubicBezTo>
                  <a:pt x="536" y="150"/>
                  <a:pt x="536" y="152"/>
                  <a:pt x="534" y="154"/>
                </a:cubicBezTo>
                <a:cubicBezTo>
                  <a:pt x="531" y="152"/>
                  <a:pt x="527" y="152"/>
                  <a:pt x="524" y="151"/>
                </a:cubicBezTo>
                <a:cubicBezTo>
                  <a:pt x="523" y="153"/>
                  <a:pt x="516" y="148"/>
                  <a:pt x="516" y="153"/>
                </a:cubicBezTo>
                <a:cubicBezTo>
                  <a:pt x="514" y="152"/>
                  <a:pt x="512" y="150"/>
                  <a:pt x="510" y="149"/>
                </a:cubicBezTo>
                <a:cubicBezTo>
                  <a:pt x="515" y="146"/>
                  <a:pt x="520" y="151"/>
                  <a:pt x="524" y="147"/>
                </a:cubicBezTo>
                <a:cubicBezTo>
                  <a:pt x="526" y="149"/>
                  <a:pt x="530" y="146"/>
                  <a:pt x="533" y="149"/>
                </a:cubicBezTo>
                <a:cubicBezTo>
                  <a:pt x="534" y="147"/>
                  <a:pt x="534" y="147"/>
                  <a:pt x="534" y="147"/>
                </a:cubicBezTo>
                <a:cubicBezTo>
                  <a:pt x="535" y="147"/>
                  <a:pt x="536" y="148"/>
                  <a:pt x="537" y="148"/>
                </a:cubicBezTo>
                <a:cubicBezTo>
                  <a:pt x="560" y="148"/>
                  <a:pt x="560" y="148"/>
                  <a:pt x="560" y="148"/>
                </a:cubicBezTo>
                <a:cubicBezTo>
                  <a:pt x="566" y="150"/>
                  <a:pt x="571" y="148"/>
                  <a:pt x="576" y="148"/>
                </a:cubicBezTo>
                <a:cubicBezTo>
                  <a:pt x="578" y="148"/>
                  <a:pt x="579" y="147"/>
                  <a:pt x="578" y="146"/>
                </a:cubicBezTo>
                <a:cubicBezTo>
                  <a:pt x="566" y="146"/>
                  <a:pt x="566" y="146"/>
                  <a:pt x="566" y="146"/>
                </a:cubicBezTo>
                <a:cubicBezTo>
                  <a:pt x="556" y="144"/>
                  <a:pt x="543" y="146"/>
                  <a:pt x="534" y="144"/>
                </a:cubicBezTo>
                <a:cubicBezTo>
                  <a:pt x="529" y="147"/>
                  <a:pt x="526" y="143"/>
                  <a:pt x="522" y="143"/>
                </a:cubicBezTo>
                <a:cubicBezTo>
                  <a:pt x="523" y="142"/>
                  <a:pt x="523" y="142"/>
                  <a:pt x="523" y="142"/>
                </a:cubicBezTo>
                <a:cubicBezTo>
                  <a:pt x="525" y="142"/>
                  <a:pt x="526" y="142"/>
                  <a:pt x="527" y="143"/>
                </a:cubicBezTo>
                <a:cubicBezTo>
                  <a:pt x="528" y="141"/>
                  <a:pt x="528" y="141"/>
                  <a:pt x="528" y="141"/>
                </a:cubicBezTo>
                <a:cubicBezTo>
                  <a:pt x="531" y="140"/>
                  <a:pt x="531" y="142"/>
                  <a:pt x="534" y="143"/>
                </a:cubicBezTo>
                <a:cubicBezTo>
                  <a:pt x="535" y="141"/>
                  <a:pt x="537" y="143"/>
                  <a:pt x="539" y="142"/>
                </a:cubicBezTo>
                <a:cubicBezTo>
                  <a:pt x="541" y="141"/>
                  <a:pt x="545" y="140"/>
                  <a:pt x="544" y="138"/>
                </a:cubicBezTo>
                <a:cubicBezTo>
                  <a:pt x="545" y="138"/>
                  <a:pt x="546" y="138"/>
                  <a:pt x="546" y="138"/>
                </a:cubicBezTo>
                <a:cubicBezTo>
                  <a:pt x="546" y="139"/>
                  <a:pt x="546" y="140"/>
                  <a:pt x="546" y="141"/>
                </a:cubicBezTo>
                <a:cubicBezTo>
                  <a:pt x="551" y="143"/>
                  <a:pt x="555" y="142"/>
                  <a:pt x="560" y="142"/>
                </a:cubicBezTo>
                <a:cubicBezTo>
                  <a:pt x="560" y="139"/>
                  <a:pt x="565" y="141"/>
                  <a:pt x="567" y="139"/>
                </a:cubicBezTo>
                <a:cubicBezTo>
                  <a:pt x="572" y="139"/>
                  <a:pt x="578" y="141"/>
                  <a:pt x="583" y="139"/>
                </a:cubicBezTo>
                <a:cubicBezTo>
                  <a:pt x="581" y="137"/>
                  <a:pt x="581" y="137"/>
                  <a:pt x="581" y="137"/>
                </a:cubicBezTo>
                <a:cubicBezTo>
                  <a:pt x="582" y="136"/>
                  <a:pt x="582" y="136"/>
                  <a:pt x="582" y="136"/>
                </a:cubicBezTo>
                <a:cubicBezTo>
                  <a:pt x="586" y="136"/>
                  <a:pt x="589" y="136"/>
                  <a:pt x="591" y="137"/>
                </a:cubicBezTo>
                <a:cubicBezTo>
                  <a:pt x="590" y="138"/>
                  <a:pt x="588" y="136"/>
                  <a:pt x="588" y="138"/>
                </a:cubicBezTo>
                <a:cubicBezTo>
                  <a:pt x="588" y="139"/>
                  <a:pt x="589" y="140"/>
                  <a:pt x="590" y="140"/>
                </a:cubicBezTo>
                <a:cubicBezTo>
                  <a:pt x="592" y="139"/>
                  <a:pt x="595" y="139"/>
                  <a:pt x="597" y="139"/>
                </a:cubicBezTo>
                <a:cubicBezTo>
                  <a:pt x="600" y="141"/>
                  <a:pt x="600" y="139"/>
                  <a:pt x="603" y="139"/>
                </a:cubicBezTo>
                <a:cubicBezTo>
                  <a:pt x="604" y="134"/>
                  <a:pt x="611" y="142"/>
                  <a:pt x="612" y="136"/>
                </a:cubicBezTo>
                <a:cubicBezTo>
                  <a:pt x="616" y="137"/>
                  <a:pt x="620" y="133"/>
                  <a:pt x="624" y="137"/>
                </a:cubicBezTo>
                <a:cubicBezTo>
                  <a:pt x="624" y="135"/>
                  <a:pt x="624" y="135"/>
                  <a:pt x="624" y="135"/>
                </a:cubicBezTo>
                <a:cubicBezTo>
                  <a:pt x="624" y="133"/>
                  <a:pt x="626" y="132"/>
                  <a:pt x="628" y="133"/>
                </a:cubicBezTo>
                <a:cubicBezTo>
                  <a:pt x="630" y="132"/>
                  <a:pt x="630" y="131"/>
                  <a:pt x="629" y="130"/>
                </a:cubicBezTo>
                <a:cubicBezTo>
                  <a:pt x="632" y="128"/>
                  <a:pt x="630" y="122"/>
                  <a:pt x="635" y="125"/>
                </a:cubicBezTo>
                <a:cubicBezTo>
                  <a:pt x="639" y="124"/>
                  <a:pt x="635" y="121"/>
                  <a:pt x="637" y="120"/>
                </a:cubicBezTo>
                <a:cubicBezTo>
                  <a:pt x="636" y="119"/>
                  <a:pt x="635" y="116"/>
                  <a:pt x="633" y="117"/>
                </a:cubicBezTo>
                <a:cubicBezTo>
                  <a:pt x="631" y="119"/>
                  <a:pt x="635" y="119"/>
                  <a:pt x="634" y="122"/>
                </a:cubicBezTo>
                <a:cubicBezTo>
                  <a:pt x="635" y="124"/>
                  <a:pt x="631" y="123"/>
                  <a:pt x="629" y="124"/>
                </a:cubicBezTo>
                <a:cubicBezTo>
                  <a:pt x="627" y="123"/>
                  <a:pt x="630" y="122"/>
                  <a:pt x="629" y="121"/>
                </a:cubicBezTo>
                <a:cubicBezTo>
                  <a:pt x="622" y="121"/>
                  <a:pt x="622" y="121"/>
                  <a:pt x="622" y="121"/>
                </a:cubicBezTo>
                <a:cubicBezTo>
                  <a:pt x="619" y="121"/>
                  <a:pt x="613" y="119"/>
                  <a:pt x="612" y="123"/>
                </a:cubicBezTo>
                <a:cubicBezTo>
                  <a:pt x="612" y="123"/>
                  <a:pt x="611" y="122"/>
                  <a:pt x="611" y="122"/>
                </a:cubicBezTo>
                <a:cubicBezTo>
                  <a:pt x="610" y="120"/>
                  <a:pt x="607" y="121"/>
                  <a:pt x="605" y="121"/>
                </a:cubicBezTo>
                <a:cubicBezTo>
                  <a:pt x="600" y="119"/>
                  <a:pt x="597" y="123"/>
                  <a:pt x="593" y="124"/>
                </a:cubicBezTo>
                <a:cubicBezTo>
                  <a:pt x="591" y="122"/>
                  <a:pt x="588" y="120"/>
                  <a:pt x="585" y="121"/>
                </a:cubicBezTo>
                <a:cubicBezTo>
                  <a:pt x="582" y="123"/>
                  <a:pt x="578" y="121"/>
                  <a:pt x="575" y="122"/>
                </a:cubicBezTo>
                <a:cubicBezTo>
                  <a:pt x="572" y="120"/>
                  <a:pt x="567" y="121"/>
                  <a:pt x="565" y="118"/>
                </a:cubicBezTo>
                <a:cubicBezTo>
                  <a:pt x="564" y="118"/>
                  <a:pt x="562" y="119"/>
                  <a:pt x="562" y="118"/>
                </a:cubicBezTo>
                <a:cubicBezTo>
                  <a:pt x="561" y="116"/>
                  <a:pt x="562" y="114"/>
                  <a:pt x="564" y="114"/>
                </a:cubicBezTo>
                <a:cubicBezTo>
                  <a:pt x="567" y="117"/>
                  <a:pt x="572" y="114"/>
                  <a:pt x="575" y="117"/>
                </a:cubicBezTo>
                <a:cubicBezTo>
                  <a:pt x="576" y="116"/>
                  <a:pt x="577" y="116"/>
                  <a:pt x="578" y="116"/>
                </a:cubicBezTo>
                <a:cubicBezTo>
                  <a:pt x="580" y="117"/>
                  <a:pt x="583" y="114"/>
                  <a:pt x="585" y="116"/>
                </a:cubicBezTo>
                <a:cubicBezTo>
                  <a:pt x="589" y="116"/>
                  <a:pt x="593" y="116"/>
                  <a:pt x="593" y="112"/>
                </a:cubicBezTo>
                <a:cubicBezTo>
                  <a:pt x="595" y="111"/>
                  <a:pt x="597" y="112"/>
                  <a:pt x="600" y="112"/>
                </a:cubicBezTo>
                <a:cubicBezTo>
                  <a:pt x="601" y="112"/>
                  <a:pt x="604" y="114"/>
                  <a:pt x="601" y="115"/>
                </a:cubicBezTo>
                <a:cubicBezTo>
                  <a:pt x="607" y="116"/>
                  <a:pt x="607" y="116"/>
                  <a:pt x="607" y="116"/>
                </a:cubicBezTo>
                <a:cubicBezTo>
                  <a:pt x="604" y="117"/>
                  <a:pt x="604" y="117"/>
                  <a:pt x="604" y="117"/>
                </a:cubicBezTo>
                <a:cubicBezTo>
                  <a:pt x="606" y="117"/>
                  <a:pt x="608" y="115"/>
                  <a:pt x="609" y="117"/>
                </a:cubicBezTo>
                <a:cubicBezTo>
                  <a:pt x="610" y="116"/>
                  <a:pt x="610" y="115"/>
                  <a:pt x="610" y="115"/>
                </a:cubicBezTo>
                <a:cubicBezTo>
                  <a:pt x="611" y="113"/>
                  <a:pt x="614" y="111"/>
                  <a:pt x="616" y="113"/>
                </a:cubicBezTo>
                <a:cubicBezTo>
                  <a:pt x="619" y="113"/>
                  <a:pt x="620" y="111"/>
                  <a:pt x="622" y="111"/>
                </a:cubicBezTo>
                <a:cubicBezTo>
                  <a:pt x="624" y="111"/>
                  <a:pt x="622" y="112"/>
                  <a:pt x="623" y="113"/>
                </a:cubicBezTo>
                <a:cubicBezTo>
                  <a:pt x="624" y="110"/>
                  <a:pt x="627" y="112"/>
                  <a:pt x="629" y="112"/>
                </a:cubicBezTo>
                <a:cubicBezTo>
                  <a:pt x="630" y="110"/>
                  <a:pt x="635" y="112"/>
                  <a:pt x="634" y="109"/>
                </a:cubicBezTo>
                <a:cubicBezTo>
                  <a:pt x="639" y="107"/>
                  <a:pt x="635" y="103"/>
                  <a:pt x="634" y="101"/>
                </a:cubicBezTo>
                <a:cubicBezTo>
                  <a:pt x="631" y="101"/>
                  <a:pt x="628" y="105"/>
                  <a:pt x="626" y="106"/>
                </a:cubicBezTo>
                <a:cubicBezTo>
                  <a:pt x="624" y="106"/>
                  <a:pt x="626" y="105"/>
                  <a:pt x="625" y="104"/>
                </a:cubicBezTo>
                <a:cubicBezTo>
                  <a:pt x="620" y="107"/>
                  <a:pt x="620" y="107"/>
                  <a:pt x="620" y="107"/>
                </a:cubicBezTo>
                <a:cubicBezTo>
                  <a:pt x="617" y="105"/>
                  <a:pt x="617" y="105"/>
                  <a:pt x="617" y="105"/>
                </a:cubicBezTo>
                <a:cubicBezTo>
                  <a:pt x="612" y="103"/>
                  <a:pt x="612" y="111"/>
                  <a:pt x="606" y="109"/>
                </a:cubicBezTo>
                <a:cubicBezTo>
                  <a:pt x="604" y="109"/>
                  <a:pt x="604" y="109"/>
                  <a:pt x="604" y="108"/>
                </a:cubicBezTo>
                <a:cubicBezTo>
                  <a:pt x="596" y="111"/>
                  <a:pt x="588" y="108"/>
                  <a:pt x="580" y="108"/>
                </a:cubicBezTo>
                <a:cubicBezTo>
                  <a:pt x="578" y="107"/>
                  <a:pt x="578" y="105"/>
                  <a:pt x="577" y="104"/>
                </a:cubicBezTo>
                <a:cubicBezTo>
                  <a:pt x="576" y="103"/>
                  <a:pt x="574" y="103"/>
                  <a:pt x="573" y="104"/>
                </a:cubicBezTo>
                <a:cubicBezTo>
                  <a:pt x="572" y="103"/>
                  <a:pt x="572" y="103"/>
                  <a:pt x="572" y="103"/>
                </a:cubicBezTo>
                <a:cubicBezTo>
                  <a:pt x="576" y="98"/>
                  <a:pt x="581" y="105"/>
                  <a:pt x="587" y="102"/>
                </a:cubicBezTo>
                <a:cubicBezTo>
                  <a:pt x="591" y="105"/>
                  <a:pt x="594" y="99"/>
                  <a:pt x="599" y="101"/>
                </a:cubicBezTo>
                <a:cubicBezTo>
                  <a:pt x="604" y="105"/>
                  <a:pt x="608" y="99"/>
                  <a:pt x="614" y="102"/>
                </a:cubicBezTo>
                <a:cubicBezTo>
                  <a:pt x="615" y="98"/>
                  <a:pt x="622" y="99"/>
                  <a:pt x="626" y="98"/>
                </a:cubicBezTo>
                <a:cubicBezTo>
                  <a:pt x="629" y="100"/>
                  <a:pt x="632" y="98"/>
                  <a:pt x="635" y="96"/>
                </a:cubicBezTo>
                <a:cubicBezTo>
                  <a:pt x="632" y="93"/>
                  <a:pt x="630" y="99"/>
                  <a:pt x="628" y="96"/>
                </a:cubicBezTo>
                <a:cubicBezTo>
                  <a:pt x="627" y="95"/>
                  <a:pt x="629" y="94"/>
                  <a:pt x="629" y="93"/>
                </a:cubicBezTo>
                <a:cubicBezTo>
                  <a:pt x="621" y="96"/>
                  <a:pt x="613" y="93"/>
                  <a:pt x="606" y="98"/>
                </a:cubicBezTo>
                <a:cubicBezTo>
                  <a:pt x="603" y="97"/>
                  <a:pt x="603" y="94"/>
                  <a:pt x="600" y="95"/>
                </a:cubicBezTo>
                <a:cubicBezTo>
                  <a:pt x="600" y="95"/>
                  <a:pt x="600" y="96"/>
                  <a:pt x="601" y="96"/>
                </a:cubicBezTo>
                <a:cubicBezTo>
                  <a:pt x="601" y="96"/>
                  <a:pt x="602" y="97"/>
                  <a:pt x="601" y="98"/>
                </a:cubicBezTo>
                <a:cubicBezTo>
                  <a:pt x="598" y="99"/>
                  <a:pt x="595" y="98"/>
                  <a:pt x="594" y="96"/>
                </a:cubicBezTo>
                <a:cubicBezTo>
                  <a:pt x="591" y="100"/>
                  <a:pt x="588" y="94"/>
                  <a:pt x="585" y="96"/>
                </a:cubicBezTo>
                <a:cubicBezTo>
                  <a:pt x="580" y="95"/>
                  <a:pt x="576" y="95"/>
                  <a:pt x="572" y="95"/>
                </a:cubicBezTo>
                <a:cubicBezTo>
                  <a:pt x="568" y="91"/>
                  <a:pt x="564" y="99"/>
                  <a:pt x="560" y="94"/>
                </a:cubicBezTo>
                <a:cubicBezTo>
                  <a:pt x="548" y="93"/>
                  <a:pt x="537" y="93"/>
                  <a:pt x="525" y="93"/>
                </a:cubicBezTo>
                <a:cubicBezTo>
                  <a:pt x="520" y="87"/>
                  <a:pt x="516" y="96"/>
                  <a:pt x="510" y="92"/>
                </a:cubicBezTo>
                <a:cubicBezTo>
                  <a:pt x="507" y="91"/>
                  <a:pt x="504" y="94"/>
                  <a:pt x="500" y="91"/>
                </a:cubicBezTo>
                <a:cubicBezTo>
                  <a:pt x="495" y="95"/>
                  <a:pt x="488" y="91"/>
                  <a:pt x="482" y="92"/>
                </a:cubicBezTo>
                <a:cubicBezTo>
                  <a:pt x="476" y="90"/>
                  <a:pt x="471" y="93"/>
                  <a:pt x="465" y="93"/>
                </a:cubicBezTo>
                <a:cubicBezTo>
                  <a:pt x="462" y="90"/>
                  <a:pt x="459" y="92"/>
                  <a:pt x="456" y="92"/>
                </a:cubicBezTo>
                <a:cubicBezTo>
                  <a:pt x="455" y="89"/>
                  <a:pt x="452" y="94"/>
                  <a:pt x="451" y="91"/>
                </a:cubicBezTo>
                <a:cubicBezTo>
                  <a:pt x="446" y="93"/>
                  <a:pt x="441" y="89"/>
                  <a:pt x="436" y="91"/>
                </a:cubicBezTo>
                <a:cubicBezTo>
                  <a:pt x="433" y="90"/>
                  <a:pt x="428" y="94"/>
                  <a:pt x="426" y="91"/>
                </a:cubicBezTo>
                <a:cubicBezTo>
                  <a:pt x="406" y="91"/>
                  <a:pt x="386" y="90"/>
                  <a:pt x="366" y="91"/>
                </a:cubicBezTo>
                <a:cubicBezTo>
                  <a:pt x="359" y="88"/>
                  <a:pt x="351" y="90"/>
                  <a:pt x="344" y="89"/>
                </a:cubicBezTo>
                <a:cubicBezTo>
                  <a:pt x="339" y="91"/>
                  <a:pt x="332" y="91"/>
                  <a:pt x="327" y="90"/>
                </a:cubicBezTo>
                <a:cubicBezTo>
                  <a:pt x="327" y="89"/>
                  <a:pt x="327" y="89"/>
                  <a:pt x="327" y="89"/>
                </a:cubicBezTo>
                <a:cubicBezTo>
                  <a:pt x="330" y="89"/>
                  <a:pt x="330" y="89"/>
                  <a:pt x="330" y="89"/>
                </a:cubicBezTo>
                <a:cubicBezTo>
                  <a:pt x="333" y="87"/>
                  <a:pt x="337" y="87"/>
                  <a:pt x="342" y="87"/>
                </a:cubicBezTo>
                <a:cubicBezTo>
                  <a:pt x="345" y="90"/>
                  <a:pt x="351" y="86"/>
                  <a:pt x="356" y="87"/>
                </a:cubicBezTo>
                <a:cubicBezTo>
                  <a:pt x="358" y="87"/>
                  <a:pt x="362" y="89"/>
                  <a:pt x="365" y="86"/>
                </a:cubicBezTo>
                <a:cubicBezTo>
                  <a:pt x="366" y="87"/>
                  <a:pt x="369" y="85"/>
                  <a:pt x="370" y="87"/>
                </a:cubicBezTo>
                <a:cubicBezTo>
                  <a:pt x="376" y="87"/>
                  <a:pt x="380" y="90"/>
                  <a:pt x="386" y="87"/>
                </a:cubicBezTo>
                <a:cubicBezTo>
                  <a:pt x="395" y="88"/>
                  <a:pt x="405" y="90"/>
                  <a:pt x="413" y="88"/>
                </a:cubicBezTo>
                <a:cubicBezTo>
                  <a:pt x="416" y="89"/>
                  <a:pt x="419" y="85"/>
                  <a:pt x="421" y="88"/>
                </a:cubicBezTo>
                <a:cubicBezTo>
                  <a:pt x="427" y="88"/>
                  <a:pt x="434" y="87"/>
                  <a:pt x="439" y="88"/>
                </a:cubicBezTo>
                <a:cubicBezTo>
                  <a:pt x="449" y="87"/>
                  <a:pt x="455" y="88"/>
                  <a:pt x="465" y="88"/>
                </a:cubicBezTo>
                <a:cubicBezTo>
                  <a:pt x="467" y="86"/>
                  <a:pt x="467" y="86"/>
                  <a:pt x="467" y="86"/>
                </a:cubicBezTo>
                <a:cubicBezTo>
                  <a:pt x="468" y="86"/>
                  <a:pt x="469" y="86"/>
                  <a:pt x="469" y="87"/>
                </a:cubicBezTo>
                <a:cubicBezTo>
                  <a:pt x="472" y="87"/>
                  <a:pt x="474" y="89"/>
                  <a:pt x="476" y="88"/>
                </a:cubicBezTo>
                <a:cubicBezTo>
                  <a:pt x="480" y="90"/>
                  <a:pt x="487" y="88"/>
                  <a:pt x="490" y="89"/>
                </a:cubicBezTo>
                <a:cubicBezTo>
                  <a:pt x="495" y="86"/>
                  <a:pt x="504" y="91"/>
                  <a:pt x="508" y="87"/>
                </a:cubicBezTo>
                <a:cubicBezTo>
                  <a:pt x="511" y="90"/>
                  <a:pt x="515" y="85"/>
                  <a:pt x="519" y="88"/>
                </a:cubicBezTo>
                <a:cubicBezTo>
                  <a:pt x="525" y="88"/>
                  <a:pt x="531" y="87"/>
                  <a:pt x="537" y="89"/>
                </a:cubicBezTo>
                <a:cubicBezTo>
                  <a:pt x="540" y="88"/>
                  <a:pt x="544" y="88"/>
                  <a:pt x="547" y="89"/>
                </a:cubicBezTo>
                <a:cubicBezTo>
                  <a:pt x="549" y="86"/>
                  <a:pt x="551" y="90"/>
                  <a:pt x="555" y="88"/>
                </a:cubicBezTo>
                <a:cubicBezTo>
                  <a:pt x="555" y="88"/>
                  <a:pt x="554" y="87"/>
                  <a:pt x="555" y="87"/>
                </a:cubicBezTo>
                <a:cubicBezTo>
                  <a:pt x="557" y="88"/>
                  <a:pt x="557" y="88"/>
                  <a:pt x="557" y="88"/>
                </a:cubicBezTo>
                <a:cubicBezTo>
                  <a:pt x="559" y="83"/>
                  <a:pt x="559" y="83"/>
                  <a:pt x="559" y="83"/>
                </a:cubicBezTo>
                <a:cubicBezTo>
                  <a:pt x="563" y="83"/>
                  <a:pt x="563" y="86"/>
                  <a:pt x="566" y="86"/>
                </a:cubicBezTo>
                <a:cubicBezTo>
                  <a:pt x="567" y="84"/>
                  <a:pt x="568" y="83"/>
                  <a:pt x="572" y="82"/>
                </a:cubicBezTo>
                <a:cubicBezTo>
                  <a:pt x="573" y="83"/>
                  <a:pt x="574" y="84"/>
                  <a:pt x="575" y="85"/>
                </a:cubicBezTo>
                <a:cubicBezTo>
                  <a:pt x="570" y="85"/>
                  <a:pt x="570" y="85"/>
                  <a:pt x="570" y="85"/>
                </a:cubicBezTo>
                <a:cubicBezTo>
                  <a:pt x="571" y="87"/>
                  <a:pt x="571" y="87"/>
                  <a:pt x="571" y="87"/>
                </a:cubicBezTo>
                <a:cubicBezTo>
                  <a:pt x="578" y="87"/>
                  <a:pt x="585" y="88"/>
                  <a:pt x="592" y="86"/>
                </a:cubicBezTo>
                <a:cubicBezTo>
                  <a:pt x="593" y="86"/>
                  <a:pt x="592" y="86"/>
                  <a:pt x="591" y="85"/>
                </a:cubicBezTo>
                <a:cubicBezTo>
                  <a:pt x="592" y="84"/>
                  <a:pt x="594" y="85"/>
                  <a:pt x="595" y="85"/>
                </a:cubicBezTo>
                <a:cubicBezTo>
                  <a:pt x="594" y="82"/>
                  <a:pt x="598" y="81"/>
                  <a:pt x="600" y="79"/>
                </a:cubicBezTo>
                <a:cubicBezTo>
                  <a:pt x="599" y="76"/>
                  <a:pt x="598" y="80"/>
                  <a:pt x="596" y="78"/>
                </a:cubicBezTo>
                <a:cubicBezTo>
                  <a:pt x="597" y="75"/>
                  <a:pt x="603" y="76"/>
                  <a:pt x="606" y="75"/>
                </a:cubicBezTo>
                <a:cubicBezTo>
                  <a:pt x="615" y="74"/>
                  <a:pt x="623" y="77"/>
                  <a:pt x="630" y="73"/>
                </a:cubicBezTo>
                <a:cubicBezTo>
                  <a:pt x="634" y="73"/>
                  <a:pt x="636" y="70"/>
                  <a:pt x="639" y="70"/>
                </a:cubicBezTo>
                <a:cubicBezTo>
                  <a:pt x="640" y="72"/>
                  <a:pt x="637" y="73"/>
                  <a:pt x="636" y="73"/>
                </a:cubicBezTo>
                <a:cubicBezTo>
                  <a:pt x="632" y="72"/>
                  <a:pt x="633" y="78"/>
                  <a:pt x="628" y="77"/>
                </a:cubicBezTo>
                <a:cubicBezTo>
                  <a:pt x="631" y="78"/>
                  <a:pt x="634" y="77"/>
                  <a:pt x="636" y="76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5" y="75"/>
                  <a:pt x="633" y="75"/>
                  <a:pt x="634" y="74"/>
                </a:cubicBezTo>
                <a:cubicBezTo>
                  <a:pt x="639" y="71"/>
                  <a:pt x="638" y="79"/>
                  <a:pt x="642" y="76"/>
                </a:cubicBezTo>
                <a:cubicBezTo>
                  <a:pt x="639" y="72"/>
                  <a:pt x="646" y="73"/>
                  <a:pt x="646" y="70"/>
                </a:cubicBezTo>
                <a:cubicBezTo>
                  <a:pt x="644" y="70"/>
                  <a:pt x="642" y="70"/>
                  <a:pt x="640" y="70"/>
                </a:cubicBezTo>
                <a:cubicBezTo>
                  <a:pt x="642" y="68"/>
                  <a:pt x="638" y="67"/>
                  <a:pt x="641" y="65"/>
                </a:cubicBezTo>
                <a:close/>
                <a:moveTo>
                  <a:pt x="59" y="28"/>
                </a:moveTo>
                <a:cubicBezTo>
                  <a:pt x="71" y="27"/>
                  <a:pt x="71" y="27"/>
                  <a:pt x="71" y="27"/>
                </a:cubicBezTo>
                <a:cubicBezTo>
                  <a:pt x="73" y="27"/>
                  <a:pt x="73" y="28"/>
                  <a:pt x="75" y="27"/>
                </a:cubicBezTo>
                <a:lnTo>
                  <a:pt x="59" y="28"/>
                </a:lnTo>
                <a:close/>
                <a:moveTo>
                  <a:pt x="78" y="27"/>
                </a:moveTo>
                <a:cubicBezTo>
                  <a:pt x="80" y="28"/>
                  <a:pt x="83" y="27"/>
                  <a:pt x="85" y="27"/>
                </a:cubicBezTo>
                <a:cubicBezTo>
                  <a:pt x="83" y="28"/>
                  <a:pt x="80" y="29"/>
                  <a:pt x="78" y="27"/>
                </a:cubicBezTo>
                <a:close/>
                <a:moveTo>
                  <a:pt x="104" y="28"/>
                </a:moveTo>
                <a:cubicBezTo>
                  <a:pt x="105" y="27"/>
                  <a:pt x="107" y="27"/>
                  <a:pt x="108" y="27"/>
                </a:cubicBezTo>
                <a:cubicBezTo>
                  <a:pt x="108" y="29"/>
                  <a:pt x="105" y="28"/>
                  <a:pt x="104" y="28"/>
                </a:cubicBezTo>
                <a:close/>
                <a:moveTo>
                  <a:pt x="632" y="256"/>
                </a:moveTo>
                <a:cubicBezTo>
                  <a:pt x="630" y="253"/>
                  <a:pt x="625" y="259"/>
                  <a:pt x="624" y="255"/>
                </a:cubicBezTo>
                <a:cubicBezTo>
                  <a:pt x="628" y="258"/>
                  <a:pt x="628" y="252"/>
                  <a:pt x="632" y="256"/>
                </a:cubicBezTo>
                <a:close/>
                <a:moveTo>
                  <a:pt x="610" y="237"/>
                </a:moveTo>
                <a:cubicBezTo>
                  <a:pt x="607" y="239"/>
                  <a:pt x="603" y="237"/>
                  <a:pt x="598" y="237"/>
                </a:cubicBezTo>
                <a:cubicBezTo>
                  <a:pt x="602" y="235"/>
                  <a:pt x="606" y="237"/>
                  <a:pt x="610" y="237"/>
                </a:cubicBezTo>
                <a:close/>
                <a:moveTo>
                  <a:pt x="597" y="204"/>
                </a:moveTo>
                <a:cubicBezTo>
                  <a:pt x="598" y="205"/>
                  <a:pt x="601" y="206"/>
                  <a:pt x="603" y="206"/>
                </a:cubicBezTo>
                <a:cubicBezTo>
                  <a:pt x="605" y="206"/>
                  <a:pt x="603" y="205"/>
                  <a:pt x="603" y="204"/>
                </a:cubicBezTo>
                <a:cubicBezTo>
                  <a:pt x="606" y="204"/>
                  <a:pt x="605" y="207"/>
                  <a:pt x="609" y="206"/>
                </a:cubicBezTo>
                <a:cubicBezTo>
                  <a:pt x="605" y="208"/>
                  <a:pt x="599" y="208"/>
                  <a:pt x="594" y="207"/>
                </a:cubicBezTo>
                <a:cubicBezTo>
                  <a:pt x="596" y="206"/>
                  <a:pt x="596" y="205"/>
                  <a:pt x="597" y="204"/>
                </a:cubicBezTo>
                <a:close/>
                <a:moveTo>
                  <a:pt x="604" y="209"/>
                </a:moveTo>
                <a:cubicBezTo>
                  <a:pt x="607" y="208"/>
                  <a:pt x="610" y="213"/>
                  <a:pt x="612" y="210"/>
                </a:cubicBezTo>
                <a:cubicBezTo>
                  <a:pt x="613" y="210"/>
                  <a:pt x="614" y="210"/>
                  <a:pt x="615" y="211"/>
                </a:cubicBezTo>
                <a:cubicBezTo>
                  <a:pt x="610" y="213"/>
                  <a:pt x="602" y="210"/>
                  <a:pt x="597" y="213"/>
                </a:cubicBezTo>
                <a:cubicBezTo>
                  <a:pt x="594" y="212"/>
                  <a:pt x="594" y="212"/>
                  <a:pt x="594" y="212"/>
                </a:cubicBezTo>
                <a:cubicBezTo>
                  <a:pt x="596" y="206"/>
                  <a:pt x="601" y="212"/>
                  <a:pt x="604" y="209"/>
                </a:cubicBezTo>
                <a:close/>
                <a:moveTo>
                  <a:pt x="573" y="234"/>
                </a:moveTo>
                <a:cubicBezTo>
                  <a:pt x="574" y="232"/>
                  <a:pt x="571" y="232"/>
                  <a:pt x="572" y="231"/>
                </a:cubicBezTo>
                <a:cubicBezTo>
                  <a:pt x="574" y="232"/>
                  <a:pt x="578" y="230"/>
                  <a:pt x="579" y="233"/>
                </a:cubicBezTo>
                <a:cubicBezTo>
                  <a:pt x="577" y="235"/>
                  <a:pt x="575" y="233"/>
                  <a:pt x="573" y="234"/>
                </a:cubicBezTo>
                <a:close/>
                <a:moveTo>
                  <a:pt x="583" y="230"/>
                </a:moveTo>
                <a:cubicBezTo>
                  <a:pt x="583" y="230"/>
                  <a:pt x="579" y="228"/>
                  <a:pt x="581" y="227"/>
                </a:cubicBezTo>
                <a:cubicBezTo>
                  <a:pt x="583" y="227"/>
                  <a:pt x="585" y="228"/>
                  <a:pt x="583" y="230"/>
                </a:cubicBezTo>
                <a:close/>
                <a:moveTo>
                  <a:pt x="582" y="226"/>
                </a:moveTo>
                <a:cubicBezTo>
                  <a:pt x="581" y="226"/>
                  <a:pt x="582" y="225"/>
                  <a:pt x="580" y="224"/>
                </a:cubicBezTo>
                <a:cubicBezTo>
                  <a:pt x="582" y="224"/>
                  <a:pt x="584" y="223"/>
                  <a:pt x="585" y="224"/>
                </a:cubicBezTo>
                <a:cubicBezTo>
                  <a:pt x="585" y="226"/>
                  <a:pt x="583" y="226"/>
                  <a:pt x="582" y="226"/>
                </a:cubicBezTo>
                <a:close/>
                <a:moveTo>
                  <a:pt x="589" y="205"/>
                </a:moveTo>
                <a:cubicBezTo>
                  <a:pt x="590" y="206"/>
                  <a:pt x="590" y="207"/>
                  <a:pt x="588" y="208"/>
                </a:cubicBezTo>
                <a:cubicBezTo>
                  <a:pt x="586" y="207"/>
                  <a:pt x="584" y="207"/>
                  <a:pt x="582" y="206"/>
                </a:cubicBezTo>
                <a:cubicBezTo>
                  <a:pt x="586" y="207"/>
                  <a:pt x="586" y="204"/>
                  <a:pt x="589" y="205"/>
                </a:cubicBezTo>
                <a:close/>
                <a:moveTo>
                  <a:pt x="578" y="205"/>
                </a:moveTo>
                <a:cubicBezTo>
                  <a:pt x="581" y="207"/>
                  <a:pt x="581" y="207"/>
                  <a:pt x="581" y="207"/>
                </a:cubicBezTo>
                <a:cubicBezTo>
                  <a:pt x="578" y="207"/>
                  <a:pt x="578" y="207"/>
                  <a:pt x="578" y="207"/>
                </a:cubicBezTo>
                <a:lnTo>
                  <a:pt x="578" y="205"/>
                </a:lnTo>
                <a:close/>
                <a:moveTo>
                  <a:pt x="574" y="209"/>
                </a:moveTo>
                <a:cubicBezTo>
                  <a:pt x="577" y="212"/>
                  <a:pt x="581" y="207"/>
                  <a:pt x="584" y="211"/>
                </a:cubicBezTo>
                <a:cubicBezTo>
                  <a:pt x="582" y="211"/>
                  <a:pt x="579" y="213"/>
                  <a:pt x="576" y="212"/>
                </a:cubicBezTo>
                <a:cubicBezTo>
                  <a:pt x="576" y="211"/>
                  <a:pt x="574" y="210"/>
                  <a:pt x="572" y="210"/>
                </a:cubicBezTo>
                <a:cubicBezTo>
                  <a:pt x="571" y="212"/>
                  <a:pt x="571" y="212"/>
                  <a:pt x="571" y="212"/>
                </a:cubicBezTo>
                <a:cubicBezTo>
                  <a:pt x="571" y="211"/>
                  <a:pt x="570" y="211"/>
                  <a:pt x="570" y="211"/>
                </a:cubicBezTo>
                <a:cubicBezTo>
                  <a:pt x="570" y="209"/>
                  <a:pt x="573" y="210"/>
                  <a:pt x="574" y="209"/>
                </a:cubicBezTo>
                <a:close/>
                <a:moveTo>
                  <a:pt x="626" y="191"/>
                </a:moveTo>
                <a:cubicBezTo>
                  <a:pt x="626" y="191"/>
                  <a:pt x="627" y="192"/>
                  <a:pt x="627" y="192"/>
                </a:cubicBezTo>
                <a:cubicBezTo>
                  <a:pt x="626" y="193"/>
                  <a:pt x="622" y="194"/>
                  <a:pt x="620" y="193"/>
                </a:cubicBezTo>
                <a:cubicBezTo>
                  <a:pt x="613" y="193"/>
                  <a:pt x="613" y="193"/>
                  <a:pt x="613" y="193"/>
                </a:cubicBezTo>
                <a:cubicBezTo>
                  <a:pt x="617" y="190"/>
                  <a:pt x="621" y="195"/>
                  <a:pt x="626" y="191"/>
                </a:cubicBezTo>
                <a:close/>
                <a:moveTo>
                  <a:pt x="539" y="267"/>
                </a:moveTo>
                <a:cubicBezTo>
                  <a:pt x="540" y="267"/>
                  <a:pt x="540" y="267"/>
                  <a:pt x="540" y="267"/>
                </a:cubicBezTo>
                <a:cubicBezTo>
                  <a:pt x="537" y="268"/>
                  <a:pt x="537" y="268"/>
                  <a:pt x="537" y="268"/>
                </a:cubicBezTo>
                <a:lnTo>
                  <a:pt x="539" y="267"/>
                </a:lnTo>
                <a:close/>
                <a:moveTo>
                  <a:pt x="503" y="268"/>
                </a:moveTo>
                <a:cubicBezTo>
                  <a:pt x="508" y="268"/>
                  <a:pt x="510" y="265"/>
                  <a:pt x="514" y="268"/>
                </a:cubicBezTo>
                <a:cubicBezTo>
                  <a:pt x="515" y="267"/>
                  <a:pt x="517" y="267"/>
                  <a:pt x="518" y="267"/>
                </a:cubicBezTo>
                <a:cubicBezTo>
                  <a:pt x="523" y="268"/>
                  <a:pt x="528" y="267"/>
                  <a:pt x="533" y="268"/>
                </a:cubicBezTo>
                <a:cubicBezTo>
                  <a:pt x="529" y="271"/>
                  <a:pt x="522" y="269"/>
                  <a:pt x="517" y="270"/>
                </a:cubicBezTo>
                <a:cubicBezTo>
                  <a:pt x="516" y="269"/>
                  <a:pt x="515" y="268"/>
                  <a:pt x="513" y="268"/>
                </a:cubicBezTo>
                <a:cubicBezTo>
                  <a:pt x="512" y="270"/>
                  <a:pt x="512" y="270"/>
                  <a:pt x="512" y="270"/>
                </a:cubicBezTo>
                <a:cubicBezTo>
                  <a:pt x="507" y="268"/>
                  <a:pt x="507" y="268"/>
                  <a:pt x="507" y="268"/>
                </a:cubicBezTo>
                <a:cubicBezTo>
                  <a:pt x="505" y="269"/>
                  <a:pt x="506" y="270"/>
                  <a:pt x="504" y="270"/>
                </a:cubicBezTo>
                <a:cubicBezTo>
                  <a:pt x="504" y="269"/>
                  <a:pt x="503" y="269"/>
                  <a:pt x="503" y="268"/>
                </a:cubicBezTo>
                <a:close/>
                <a:moveTo>
                  <a:pt x="222" y="147"/>
                </a:moveTo>
                <a:cubicBezTo>
                  <a:pt x="228" y="148"/>
                  <a:pt x="228" y="148"/>
                  <a:pt x="228" y="148"/>
                </a:cubicBezTo>
                <a:cubicBezTo>
                  <a:pt x="228" y="149"/>
                  <a:pt x="222" y="149"/>
                  <a:pt x="222" y="147"/>
                </a:cubicBezTo>
                <a:close/>
                <a:moveTo>
                  <a:pt x="219" y="49"/>
                </a:moveTo>
                <a:cubicBezTo>
                  <a:pt x="217" y="49"/>
                  <a:pt x="215" y="48"/>
                  <a:pt x="214" y="47"/>
                </a:cubicBezTo>
                <a:cubicBezTo>
                  <a:pt x="214" y="46"/>
                  <a:pt x="214" y="46"/>
                  <a:pt x="215" y="46"/>
                </a:cubicBezTo>
                <a:cubicBezTo>
                  <a:pt x="221" y="46"/>
                  <a:pt x="225" y="45"/>
                  <a:pt x="229" y="47"/>
                </a:cubicBezTo>
                <a:cubicBezTo>
                  <a:pt x="226" y="48"/>
                  <a:pt x="221" y="46"/>
                  <a:pt x="219" y="49"/>
                </a:cubicBezTo>
                <a:close/>
                <a:moveTo>
                  <a:pt x="234" y="49"/>
                </a:moveTo>
                <a:cubicBezTo>
                  <a:pt x="233" y="48"/>
                  <a:pt x="233" y="48"/>
                  <a:pt x="233" y="48"/>
                </a:cubicBezTo>
                <a:cubicBezTo>
                  <a:pt x="234" y="48"/>
                  <a:pt x="235" y="47"/>
                  <a:pt x="236" y="48"/>
                </a:cubicBezTo>
                <a:lnTo>
                  <a:pt x="234" y="49"/>
                </a:lnTo>
                <a:close/>
                <a:moveTo>
                  <a:pt x="504" y="116"/>
                </a:moveTo>
                <a:cubicBezTo>
                  <a:pt x="506" y="115"/>
                  <a:pt x="507" y="115"/>
                  <a:pt x="508" y="114"/>
                </a:cubicBezTo>
                <a:cubicBezTo>
                  <a:pt x="507" y="111"/>
                  <a:pt x="507" y="111"/>
                  <a:pt x="507" y="111"/>
                </a:cubicBezTo>
                <a:cubicBezTo>
                  <a:pt x="508" y="112"/>
                  <a:pt x="510" y="111"/>
                  <a:pt x="510" y="112"/>
                </a:cubicBezTo>
                <a:cubicBezTo>
                  <a:pt x="506" y="114"/>
                  <a:pt x="511" y="115"/>
                  <a:pt x="512" y="117"/>
                </a:cubicBezTo>
                <a:cubicBezTo>
                  <a:pt x="510" y="118"/>
                  <a:pt x="510" y="118"/>
                  <a:pt x="510" y="118"/>
                </a:cubicBezTo>
                <a:cubicBezTo>
                  <a:pt x="511" y="118"/>
                  <a:pt x="510" y="119"/>
                  <a:pt x="510" y="119"/>
                </a:cubicBezTo>
                <a:cubicBezTo>
                  <a:pt x="508" y="119"/>
                  <a:pt x="503" y="120"/>
                  <a:pt x="504" y="116"/>
                </a:cubicBezTo>
                <a:close/>
                <a:moveTo>
                  <a:pt x="377" y="37"/>
                </a:moveTo>
                <a:cubicBezTo>
                  <a:pt x="375" y="38"/>
                  <a:pt x="373" y="37"/>
                  <a:pt x="372" y="37"/>
                </a:cubicBezTo>
                <a:cubicBezTo>
                  <a:pt x="373" y="36"/>
                  <a:pt x="375" y="38"/>
                  <a:pt x="377" y="37"/>
                </a:cubicBezTo>
                <a:close/>
                <a:moveTo>
                  <a:pt x="343" y="36"/>
                </a:moveTo>
                <a:cubicBezTo>
                  <a:pt x="352" y="39"/>
                  <a:pt x="360" y="34"/>
                  <a:pt x="369" y="37"/>
                </a:cubicBezTo>
                <a:cubicBezTo>
                  <a:pt x="362" y="41"/>
                  <a:pt x="351" y="35"/>
                  <a:pt x="343" y="39"/>
                </a:cubicBezTo>
                <a:cubicBezTo>
                  <a:pt x="339" y="38"/>
                  <a:pt x="335" y="39"/>
                  <a:pt x="331" y="38"/>
                </a:cubicBezTo>
                <a:lnTo>
                  <a:pt x="343" y="36"/>
                </a:lnTo>
                <a:close/>
                <a:moveTo>
                  <a:pt x="244" y="90"/>
                </a:moveTo>
                <a:cubicBezTo>
                  <a:pt x="246" y="89"/>
                  <a:pt x="248" y="89"/>
                  <a:pt x="249" y="90"/>
                </a:cubicBezTo>
                <a:lnTo>
                  <a:pt x="244" y="90"/>
                </a:lnTo>
                <a:close/>
                <a:moveTo>
                  <a:pt x="239" y="49"/>
                </a:moveTo>
                <a:cubicBezTo>
                  <a:pt x="241" y="45"/>
                  <a:pt x="247" y="50"/>
                  <a:pt x="250" y="48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9" y="51"/>
                  <a:pt x="243" y="49"/>
                  <a:pt x="239" y="49"/>
                </a:cubicBezTo>
                <a:close/>
                <a:moveTo>
                  <a:pt x="260" y="91"/>
                </a:moveTo>
                <a:cubicBezTo>
                  <a:pt x="257" y="91"/>
                  <a:pt x="253" y="91"/>
                  <a:pt x="251" y="90"/>
                </a:cubicBezTo>
                <a:cubicBezTo>
                  <a:pt x="253" y="86"/>
                  <a:pt x="256" y="90"/>
                  <a:pt x="260" y="91"/>
                </a:cubicBezTo>
                <a:cubicBezTo>
                  <a:pt x="260" y="91"/>
                  <a:pt x="261" y="91"/>
                  <a:pt x="261" y="91"/>
                </a:cubicBezTo>
                <a:cubicBezTo>
                  <a:pt x="260" y="91"/>
                  <a:pt x="260" y="91"/>
                  <a:pt x="260" y="91"/>
                </a:cubicBezTo>
                <a:close/>
                <a:moveTo>
                  <a:pt x="268" y="91"/>
                </a:moveTo>
                <a:cubicBezTo>
                  <a:pt x="270" y="87"/>
                  <a:pt x="277" y="91"/>
                  <a:pt x="281" y="90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280" y="91"/>
                  <a:pt x="272" y="90"/>
                  <a:pt x="268" y="91"/>
                </a:cubicBezTo>
                <a:close/>
                <a:moveTo>
                  <a:pt x="276" y="50"/>
                </a:moveTo>
                <a:cubicBezTo>
                  <a:pt x="271" y="50"/>
                  <a:pt x="266" y="50"/>
                  <a:pt x="260" y="50"/>
                </a:cubicBezTo>
                <a:cubicBezTo>
                  <a:pt x="261" y="49"/>
                  <a:pt x="261" y="49"/>
                  <a:pt x="261" y="49"/>
                </a:cubicBezTo>
                <a:cubicBezTo>
                  <a:pt x="275" y="50"/>
                  <a:pt x="288" y="47"/>
                  <a:pt x="302" y="49"/>
                </a:cubicBezTo>
                <a:cubicBezTo>
                  <a:pt x="299" y="51"/>
                  <a:pt x="294" y="48"/>
                  <a:pt x="292" y="50"/>
                </a:cubicBezTo>
                <a:cubicBezTo>
                  <a:pt x="287" y="48"/>
                  <a:pt x="282" y="51"/>
                  <a:pt x="276" y="50"/>
                </a:cubicBezTo>
                <a:close/>
                <a:moveTo>
                  <a:pt x="302" y="90"/>
                </a:moveTo>
                <a:cubicBezTo>
                  <a:pt x="302" y="90"/>
                  <a:pt x="302" y="90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0" y="90"/>
                  <a:pt x="298" y="92"/>
                  <a:pt x="297" y="90"/>
                </a:cubicBezTo>
                <a:cubicBezTo>
                  <a:pt x="293" y="90"/>
                  <a:pt x="288" y="91"/>
                  <a:pt x="284" y="90"/>
                </a:cubicBezTo>
                <a:cubicBezTo>
                  <a:pt x="285" y="88"/>
                  <a:pt x="289" y="88"/>
                  <a:pt x="292" y="88"/>
                </a:cubicBezTo>
                <a:cubicBezTo>
                  <a:pt x="296" y="91"/>
                  <a:pt x="299" y="87"/>
                  <a:pt x="302" y="90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8" y="90"/>
                  <a:pt x="308" y="90"/>
                  <a:pt x="308" y="90"/>
                </a:cubicBezTo>
                <a:cubicBezTo>
                  <a:pt x="306" y="90"/>
                  <a:pt x="304" y="92"/>
                  <a:pt x="302" y="90"/>
                </a:cubicBezTo>
                <a:close/>
                <a:moveTo>
                  <a:pt x="312" y="90"/>
                </a:moveTo>
                <a:cubicBezTo>
                  <a:pt x="316" y="89"/>
                  <a:pt x="321" y="87"/>
                  <a:pt x="325" y="89"/>
                </a:cubicBezTo>
                <a:cubicBezTo>
                  <a:pt x="323" y="90"/>
                  <a:pt x="315" y="91"/>
                  <a:pt x="312" y="90"/>
                </a:cubicBezTo>
                <a:close/>
                <a:moveTo>
                  <a:pt x="365" y="49"/>
                </a:moveTo>
                <a:cubicBezTo>
                  <a:pt x="361" y="48"/>
                  <a:pt x="358" y="48"/>
                  <a:pt x="354" y="48"/>
                </a:cubicBezTo>
                <a:cubicBezTo>
                  <a:pt x="350" y="51"/>
                  <a:pt x="349" y="47"/>
                  <a:pt x="345" y="50"/>
                </a:cubicBezTo>
                <a:cubicBezTo>
                  <a:pt x="345" y="49"/>
                  <a:pt x="344" y="48"/>
                  <a:pt x="343" y="49"/>
                </a:cubicBezTo>
                <a:cubicBezTo>
                  <a:pt x="341" y="50"/>
                  <a:pt x="339" y="49"/>
                  <a:pt x="337" y="48"/>
                </a:cubicBezTo>
                <a:cubicBezTo>
                  <a:pt x="330" y="47"/>
                  <a:pt x="324" y="51"/>
                  <a:pt x="318" y="49"/>
                </a:cubicBezTo>
                <a:cubicBezTo>
                  <a:pt x="313" y="50"/>
                  <a:pt x="307" y="50"/>
                  <a:pt x="303" y="49"/>
                </a:cubicBezTo>
                <a:cubicBezTo>
                  <a:pt x="316" y="48"/>
                  <a:pt x="330" y="48"/>
                  <a:pt x="341" y="47"/>
                </a:cubicBezTo>
                <a:cubicBezTo>
                  <a:pt x="355" y="47"/>
                  <a:pt x="371" y="46"/>
                  <a:pt x="383" y="48"/>
                </a:cubicBezTo>
                <a:cubicBezTo>
                  <a:pt x="376" y="51"/>
                  <a:pt x="370" y="46"/>
                  <a:pt x="365" y="49"/>
                </a:cubicBezTo>
                <a:close/>
                <a:moveTo>
                  <a:pt x="577" y="85"/>
                </a:moveTo>
                <a:cubicBezTo>
                  <a:pt x="576" y="81"/>
                  <a:pt x="576" y="81"/>
                  <a:pt x="576" y="81"/>
                </a:cubicBezTo>
                <a:cubicBezTo>
                  <a:pt x="579" y="83"/>
                  <a:pt x="585" y="82"/>
                  <a:pt x="585" y="85"/>
                </a:cubicBezTo>
                <a:cubicBezTo>
                  <a:pt x="582" y="85"/>
                  <a:pt x="580" y="84"/>
                  <a:pt x="577" y="8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4340" y="3705225"/>
            <a:ext cx="88874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求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近似数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“≈”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连接，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改写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成用“万”或“亿”作单位的数，用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04340" y="1567180"/>
            <a:ext cx="8369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56780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改写成用</a:t>
            </a:r>
            <a:r>
              <a:rPr lang="en-US" altLang="zh-CN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</a:t>
            </a:r>
            <a:r>
              <a:rPr lang="en-US" altLang="zh-CN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单位的数是多少？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14495" y="2579370"/>
            <a:ext cx="3656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56780=5.678</a:t>
            </a: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/>
      <p:bldP spid="14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616585" y="221742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(1)把254600改写成用“万”作单位的数。(保留一位小数)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4300855" y="3157220"/>
            <a:ext cx="323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254600≈25.5万</a:t>
            </a:r>
          </a:p>
        </p:txBody>
      </p:sp>
      <p:pic>
        <p:nvPicPr>
          <p:cNvPr id="4" name="图片 3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  <p:pic>
        <p:nvPicPr>
          <p:cNvPr id="1369" name="lt8.jpg" descr="id:2147512186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46760" y="1327785"/>
            <a:ext cx="1195705" cy="599440"/>
          </a:xfrm>
          <a:prstGeom prst="rect">
            <a:avLst/>
          </a:prstGeom>
        </p:spPr>
      </p:pic>
      <p:sp>
        <p:nvSpPr>
          <p:cNvPr id="5" name="TextBox 14"/>
          <p:cNvSpPr txBox="1"/>
          <p:nvPr/>
        </p:nvSpPr>
        <p:spPr>
          <a:xfrm>
            <a:off x="616585" y="4095115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(2)972000000省略“亿”位后面的尾数约是多少?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4128135" y="5247640"/>
            <a:ext cx="3747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972000000≈10亿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5" grpId="0"/>
      <p:bldP spid="5" grpId="1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419735" y="1447165"/>
            <a:ext cx="112795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1258000(改写成以“万”为单位的数)</a:t>
            </a:r>
          </a:p>
          <a:p>
            <a:pPr lvl="0" algn="just" eaLnBrk="0" hangingPunct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156300000(改写成以“亿”为单位的数)</a:t>
            </a:r>
          </a:p>
          <a:p>
            <a:pPr lvl="0" algn="just" eaLnBrk="0" hangingPunct="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29500(改写成以“万”为单位的数且结果保留一位小数)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7742555" y="2121535"/>
            <a:ext cx="323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125.8万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7955915" y="3305810"/>
            <a:ext cx="323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1.563亿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3627120" y="5375910"/>
            <a:ext cx="3230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166235" y="297180"/>
            <a:ext cx="386016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小数的加法和减法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631825" y="1407795"/>
            <a:ext cx="96475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还记得小数加法和减法的计算方法吗?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2326640"/>
            <a:ext cx="9411335" cy="39300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小数加、减法计算的方法:计算小数加、减法时,要先把小数点对齐,也就是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相同数位对齐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,把相同数位上的数相加、减,得数的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末尾有0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时,一般要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把0去掉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。为了保证结果的准确性,可用不同的方法对计算结果进行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验算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70" name="lt9.jpg" descr="id:2147512193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89940" y="1295400"/>
            <a:ext cx="1108710" cy="55562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2526665" y="128143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(1)计算并验算。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54550" y="2469174"/>
            <a:ext cx="15984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5.45 </a:t>
            </a: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6005195" y="3017520"/>
            <a:ext cx="1402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验算：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56918" y="2468539"/>
            <a:ext cx="290883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3.56 + 1.89 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70" name="Rectangle 25"/>
          <p:cNvSpPr>
            <a:spLocks noChangeArrowheads="1"/>
          </p:cNvSpPr>
          <p:nvPr/>
        </p:nvSpPr>
        <p:spPr bwMode="auto">
          <a:xfrm>
            <a:off x="2872660" y="3890900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4161828" y="4446624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4619098" y="4446624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73" name="Text Box 27"/>
          <p:cNvSpPr txBox="1">
            <a:spLocks noChangeArrowheads="1"/>
          </p:cNvSpPr>
          <p:nvPr/>
        </p:nvSpPr>
        <p:spPr bwMode="auto">
          <a:xfrm>
            <a:off x="2942652" y="4448412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5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4" name="Text Box 31"/>
          <p:cNvSpPr txBox="1">
            <a:spLocks noChangeArrowheads="1"/>
          </p:cNvSpPr>
          <p:nvPr/>
        </p:nvSpPr>
        <p:spPr bwMode="auto">
          <a:xfrm>
            <a:off x="3342232" y="3854469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>
            <a:off x="2710498" y="4455678"/>
            <a:ext cx="255552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1" name="Text Box 34"/>
          <p:cNvSpPr txBox="1">
            <a:spLocks noChangeArrowheads="1"/>
          </p:cNvSpPr>
          <p:nvPr/>
        </p:nvSpPr>
        <p:spPr bwMode="auto">
          <a:xfrm>
            <a:off x="4402530" y="4206528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3842370" y="4427198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3" name="Text Box 31"/>
          <p:cNvSpPr txBox="1">
            <a:spLocks noChangeArrowheads="1"/>
          </p:cNvSpPr>
          <p:nvPr/>
        </p:nvSpPr>
        <p:spPr bwMode="auto">
          <a:xfrm>
            <a:off x="3342996" y="3385531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Box 34"/>
          <p:cNvSpPr txBox="1">
            <a:spLocks noChangeArrowheads="1"/>
          </p:cNvSpPr>
          <p:nvPr/>
        </p:nvSpPr>
        <p:spPr bwMode="auto">
          <a:xfrm>
            <a:off x="3642192" y="4215445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6" name="Rectangle 25"/>
          <p:cNvSpPr>
            <a:spLocks noChangeArrowheads="1"/>
          </p:cNvSpPr>
          <p:nvPr/>
        </p:nvSpPr>
        <p:spPr bwMode="auto">
          <a:xfrm>
            <a:off x="7564545" y="3896707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9185148" y="4379988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9655118" y="4373638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89" name="Text Box 27"/>
          <p:cNvSpPr txBox="1">
            <a:spLocks noChangeArrowheads="1"/>
          </p:cNvSpPr>
          <p:nvPr/>
        </p:nvSpPr>
        <p:spPr bwMode="auto">
          <a:xfrm>
            <a:off x="8366846" y="4394619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</a:p>
        </p:txBody>
      </p:sp>
      <p:sp>
        <p:nvSpPr>
          <p:cNvPr id="90" name="Text Box 31"/>
          <p:cNvSpPr txBox="1">
            <a:spLocks noChangeArrowheads="1"/>
          </p:cNvSpPr>
          <p:nvPr/>
        </p:nvSpPr>
        <p:spPr bwMode="auto">
          <a:xfrm>
            <a:off x="8359202" y="3857683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Line 32"/>
          <p:cNvSpPr>
            <a:spLocks noChangeShapeType="1"/>
          </p:cNvSpPr>
          <p:nvPr/>
        </p:nvSpPr>
        <p:spPr bwMode="auto">
          <a:xfrm>
            <a:off x="7564546" y="4453557"/>
            <a:ext cx="2718452" cy="533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2" name="Text Box 34"/>
          <p:cNvSpPr txBox="1">
            <a:spLocks noChangeArrowheads="1"/>
          </p:cNvSpPr>
          <p:nvPr/>
        </p:nvSpPr>
        <p:spPr bwMode="auto">
          <a:xfrm>
            <a:off x="9178045" y="2975261"/>
            <a:ext cx="27686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3" name="Rectangle 37"/>
          <p:cNvSpPr>
            <a:spLocks noChangeArrowheads="1"/>
          </p:cNvSpPr>
          <p:nvPr/>
        </p:nvSpPr>
        <p:spPr bwMode="auto">
          <a:xfrm>
            <a:off x="8827590" y="4354212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4" name="Text Box 31"/>
          <p:cNvSpPr txBox="1">
            <a:spLocks noChangeArrowheads="1"/>
          </p:cNvSpPr>
          <p:nvPr/>
        </p:nvSpPr>
        <p:spPr bwMode="auto">
          <a:xfrm>
            <a:off x="8015068" y="3397072"/>
            <a:ext cx="20713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5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 Box 34"/>
          <p:cNvSpPr txBox="1">
            <a:spLocks noChangeArrowheads="1"/>
          </p:cNvSpPr>
          <p:nvPr/>
        </p:nvSpPr>
        <p:spPr bwMode="auto">
          <a:xfrm>
            <a:off x="8446520" y="2983368"/>
            <a:ext cx="27686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7" grpId="0"/>
      <p:bldP spid="8" grpId="0"/>
      <p:bldP spid="8" grpId="1"/>
      <p:bldP spid="9" grpId="0"/>
      <p:bldP spid="9" grpId="1"/>
      <p:bldP spid="70" grpId="0"/>
      <p:bldP spid="71" grpId="0"/>
      <p:bldP spid="72" grpId="0"/>
      <p:bldP spid="73" grpId="0" bldLvl="0" animBg="1"/>
      <p:bldP spid="74" grpId="0"/>
      <p:bldP spid="80" grpId="0" bldLvl="0" animBg="1"/>
      <p:bldP spid="81" grpId="0"/>
      <p:bldP spid="82" grpId="0"/>
      <p:bldP spid="83" grpId="0"/>
      <p:bldP spid="84" grpId="0"/>
      <p:bldP spid="86" grpId="0"/>
      <p:bldP spid="87" grpId="0"/>
      <p:bldP spid="88" grpId="0"/>
      <p:bldP spid="89" grpId="0" bldLvl="0" animBg="1"/>
      <p:bldP spid="90" grpId="0"/>
      <p:bldP spid="91" grpId="0" bldLvl="0" animBg="1"/>
      <p:bldP spid="92" grpId="0"/>
      <p:bldP spid="93" grpId="0"/>
      <p:bldP spid="94" grpId="0"/>
      <p:bldP spid="9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70" name="lt9.jpg" descr="id:2147512193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89940" y="1295400"/>
            <a:ext cx="1108710" cy="55562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2526665" y="128143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(1)计算并验算。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54550" y="2469174"/>
            <a:ext cx="15984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3.86 </a:t>
            </a: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6005195" y="3017520"/>
            <a:ext cx="1402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验算：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56918" y="2468539"/>
            <a:ext cx="290883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5.64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1.78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=</a:t>
            </a:r>
          </a:p>
        </p:txBody>
      </p:sp>
      <p:sp>
        <p:nvSpPr>
          <p:cNvPr id="70" name="Rectangle 25"/>
          <p:cNvSpPr>
            <a:spLocks noChangeArrowheads="1"/>
          </p:cNvSpPr>
          <p:nvPr/>
        </p:nvSpPr>
        <p:spPr bwMode="auto">
          <a:xfrm>
            <a:off x="7314485" y="4177920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8603653" y="4733644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9060923" y="4733644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73" name="Text Box 27"/>
          <p:cNvSpPr txBox="1">
            <a:spLocks noChangeArrowheads="1"/>
          </p:cNvSpPr>
          <p:nvPr/>
        </p:nvSpPr>
        <p:spPr bwMode="auto">
          <a:xfrm>
            <a:off x="7384477" y="4735432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5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4" name="Text Box 31"/>
          <p:cNvSpPr txBox="1">
            <a:spLocks noChangeArrowheads="1"/>
          </p:cNvSpPr>
          <p:nvPr/>
        </p:nvSpPr>
        <p:spPr bwMode="auto">
          <a:xfrm>
            <a:off x="7784057" y="4141489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>
            <a:off x="7152323" y="4742698"/>
            <a:ext cx="255552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1" name="Text Box 34"/>
          <p:cNvSpPr txBox="1">
            <a:spLocks noChangeArrowheads="1"/>
          </p:cNvSpPr>
          <p:nvPr/>
        </p:nvSpPr>
        <p:spPr bwMode="auto">
          <a:xfrm>
            <a:off x="8844355" y="4493548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8284195" y="4714218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3" name="Text Box 31"/>
          <p:cNvSpPr txBox="1">
            <a:spLocks noChangeArrowheads="1"/>
          </p:cNvSpPr>
          <p:nvPr/>
        </p:nvSpPr>
        <p:spPr bwMode="auto">
          <a:xfrm>
            <a:off x="7784821" y="3672551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Box 34"/>
          <p:cNvSpPr txBox="1">
            <a:spLocks noChangeArrowheads="1"/>
          </p:cNvSpPr>
          <p:nvPr/>
        </p:nvSpPr>
        <p:spPr bwMode="auto">
          <a:xfrm>
            <a:off x="8084017" y="4502465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6" name="Rectangle 25"/>
          <p:cNvSpPr>
            <a:spLocks noChangeArrowheads="1"/>
          </p:cNvSpPr>
          <p:nvPr/>
        </p:nvSpPr>
        <p:spPr bwMode="auto">
          <a:xfrm>
            <a:off x="2591225" y="4188172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4211828" y="4671453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4681798" y="4665103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89" name="Text Box 27"/>
          <p:cNvSpPr txBox="1">
            <a:spLocks noChangeArrowheads="1"/>
          </p:cNvSpPr>
          <p:nvPr/>
        </p:nvSpPr>
        <p:spPr bwMode="auto">
          <a:xfrm>
            <a:off x="3393526" y="4686084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</a:p>
        </p:txBody>
      </p:sp>
      <p:sp>
        <p:nvSpPr>
          <p:cNvPr id="90" name="Text Box 31"/>
          <p:cNvSpPr txBox="1">
            <a:spLocks noChangeArrowheads="1"/>
          </p:cNvSpPr>
          <p:nvPr/>
        </p:nvSpPr>
        <p:spPr bwMode="auto">
          <a:xfrm>
            <a:off x="3385882" y="4149148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Line 32"/>
          <p:cNvSpPr>
            <a:spLocks noChangeShapeType="1"/>
          </p:cNvSpPr>
          <p:nvPr/>
        </p:nvSpPr>
        <p:spPr bwMode="auto">
          <a:xfrm>
            <a:off x="2591226" y="4745022"/>
            <a:ext cx="2718452" cy="533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2" name="Text Box 34"/>
          <p:cNvSpPr txBox="1">
            <a:spLocks noChangeArrowheads="1"/>
          </p:cNvSpPr>
          <p:nvPr/>
        </p:nvSpPr>
        <p:spPr bwMode="auto">
          <a:xfrm>
            <a:off x="4204725" y="3266726"/>
            <a:ext cx="27686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3" name="Rectangle 37"/>
          <p:cNvSpPr>
            <a:spLocks noChangeArrowheads="1"/>
          </p:cNvSpPr>
          <p:nvPr/>
        </p:nvSpPr>
        <p:spPr bwMode="auto">
          <a:xfrm>
            <a:off x="3854270" y="4645677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4" name="Text Box 31"/>
          <p:cNvSpPr txBox="1">
            <a:spLocks noChangeArrowheads="1"/>
          </p:cNvSpPr>
          <p:nvPr/>
        </p:nvSpPr>
        <p:spPr bwMode="auto">
          <a:xfrm>
            <a:off x="3041748" y="3688537"/>
            <a:ext cx="20713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5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 Box 34"/>
          <p:cNvSpPr txBox="1">
            <a:spLocks noChangeArrowheads="1"/>
          </p:cNvSpPr>
          <p:nvPr/>
        </p:nvSpPr>
        <p:spPr bwMode="auto">
          <a:xfrm>
            <a:off x="3473200" y="3274833"/>
            <a:ext cx="27686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7" grpId="0"/>
      <p:bldP spid="8" grpId="0"/>
      <p:bldP spid="8" grpId="1"/>
      <p:bldP spid="9" grpId="0"/>
      <p:bldP spid="9" grpId="1"/>
      <p:bldP spid="70" grpId="0"/>
      <p:bldP spid="71" grpId="0"/>
      <p:bldP spid="72" grpId="0"/>
      <p:bldP spid="73" grpId="0" bldLvl="0" animBg="1"/>
      <p:bldP spid="74" grpId="0"/>
      <p:bldP spid="80" grpId="0" bldLvl="0" animBg="1"/>
      <p:bldP spid="81" grpId="0"/>
      <p:bldP spid="82" grpId="0"/>
      <p:bldP spid="83" grpId="0"/>
      <p:bldP spid="84" grpId="0"/>
      <p:bldP spid="86" grpId="0"/>
      <p:bldP spid="87" grpId="0"/>
      <p:bldP spid="88" grpId="0"/>
      <p:bldP spid="89" grpId="0" bldLvl="0" animBg="1"/>
      <p:bldP spid="90" grpId="0"/>
      <p:bldP spid="91" grpId="0" bldLvl="0" animBg="1"/>
      <p:bldP spid="92" grpId="0"/>
      <p:bldP spid="93" grpId="0"/>
      <p:bldP spid="94" grpId="0"/>
      <p:bldP spid="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31825" y="1737360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(1)在小数中,相邻的两个计数单位的进率都是(　　)。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8907145" y="1737360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5108575" y="3021330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6775" y="3963670"/>
            <a:ext cx="3042285" cy="2894330"/>
          </a:xfrm>
          <a:prstGeom prst="rect">
            <a:avLst/>
          </a:prstGeom>
        </p:spPr>
      </p:pic>
      <p:sp>
        <p:nvSpPr>
          <p:cNvPr id="7" name="TextBox 14"/>
          <p:cNvSpPr txBox="1"/>
          <p:nvPr/>
        </p:nvSpPr>
        <p:spPr>
          <a:xfrm>
            <a:off x="631825" y="2835275"/>
            <a:ext cx="112801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(2)小数点右面第二位是(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)位,它的计数单位是(　　),右边</a:t>
            </a:r>
          </a:p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第一位是(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)位,它的计数单位是(　　)。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9756775" y="3021330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3002915" y="3740785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7714615" y="3740785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631825" y="4734560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(3)由5个0.1,6个0.01和8个0.001组成的数是(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704580" y="4734560"/>
            <a:ext cx="3956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0.568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1" grpId="0"/>
      <p:bldP spid="4" grpId="0"/>
      <p:bldP spid="7" grpId="0"/>
      <p:bldP spid="7" grpId="1"/>
      <p:bldP spid="8" grpId="0"/>
      <p:bldP spid="9" grpId="0"/>
      <p:bldP spid="10" grpId="0"/>
      <p:bldP spid="13" grpId="0"/>
      <p:bldP spid="13" grpId="1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6" name="lt9.jpg" descr="id:2147512193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89940" y="1295400"/>
            <a:ext cx="1108710" cy="555625"/>
          </a:xfrm>
          <a:prstGeom prst="rect">
            <a:avLst/>
          </a:prstGeom>
        </p:spPr>
      </p:pic>
      <p:sp>
        <p:nvSpPr>
          <p:cNvPr id="10" name="TextBox 14"/>
          <p:cNvSpPr txBox="1"/>
          <p:nvPr/>
        </p:nvSpPr>
        <p:spPr>
          <a:xfrm>
            <a:off x="2526665" y="128143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(2)用小数计算下面各题。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1898650" y="2503170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5元6角2分+3元零9分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6563995" y="2503170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5.62+3.09=8.71(元)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898650" y="403288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1吨30千克+980千克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6563995" y="403288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1.03+0.98=2.01(吨)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26" grpId="0"/>
      <p:bldP spid="2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631825" y="154051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(1)计算。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2463800" y="154051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①口算。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449705" y="2168525"/>
            <a:ext cx="890524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0.7+0.9=　　　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0.8+0.6=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8.24+3.76=    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4.1-3.8=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14+0.78=      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14.6-0.34=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1.3+8.56=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3327400" y="260032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1.6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8492490" y="260032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1.4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3827145" y="358203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8353425" y="358203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449955" y="456374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14.78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8864600" y="456374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14.26</a:t>
            </a:r>
          </a:p>
        </p:txBody>
      </p:sp>
      <p:sp>
        <p:nvSpPr>
          <p:cNvPr id="18" name="TextBox 14"/>
          <p:cNvSpPr txBox="1"/>
          <p:nvPr/>
        </p:nvSpPr>
        <p:spPr>
          <a:xfrm>
            <a:off x="3569335" y="554545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9.86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6" grpId="1"/>
      <p:bldP spid="7" grpId="0"/>
      <p:bldP spid="7" grpId="1"/>
      <p:bldP spid="13" grpId="0"/>
      <p:bldP spid="13" grpId="1"/>
      <p:bldP spid="8" grpId="0"/>
      <p:bldP spid="8" grpId="1"/>
      <p:bldP spid="9" grpId="0"/>
      <p:bldP spid="9" grpId="1"/>
      <p:bldP spid="11" grpId="0"/>
      <p:bldP spid="11" grpId="1"/>
      <p:bldP spid="14" grpId="0"/>
      <p:bldP spid="14" grpId="1"/>
      <p:bldP spid="17" grpId="0"/>
      <p:bldP spid="17" grpId="1"/>
      <p:bldP spid="18" grpId="0"/>
      <p:bldP spid="18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631825" y="154051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②列竖式计算。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41495" y="2526959"/>
            <a:ext cx="15984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2.34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43863" y="2526324"/>
            <a:ext cx="290883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8.65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6.31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=</a:t>
            </a:r>
          </a:p>
        </p:txBody>
      </p:sp>
      <p:sp>
        <p:nvSpPr>
          <p:cNvPr id="86" name="Rectangle 25"/>
          <p:cNvSpPr>
            <a:spLocks noChangeArrowheads="1"/>
          </p:cNvSpPr>
          <p:nvPr/>
        </p:nvSpPr>
        <p:spPr bwMode="auto">
          <a:xfrm>
            <a:off x="2278170" y="4245957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3898773" y="4729238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4368743" y="4722888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89" name="Text Box 27"/>
          <p:cNvSpPr txBox="1">
            <a:spLocks noChangeArrowheads="1"/>
          </p:cNvSpPr>
          <p:nvPr/>
        </p:nvSpPr>
        <p:spPr bwMode="auto">
          <a:xfrm>
            <a:off x="3080471" y="4743869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</a:p>
        </p:txBody>
      </p:sp>
      <p:sp>
        <p:nvSpPr>
          <p:cNvPr id="90" name="Text Box 31"/>
          <p:cNvSpPr txBox="1">
            <a:spLocks noChangeArrowheads="1"/>
          </p:cNvSpPr>
          <p:nvPr/>
        </p:nvSpPr>
        <p:spPr bwMode="auto">
          <a:xfrm>
            <a:off x="3072827" y="4206933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Line 32"/>
          <p:cNvSpPr>
            <a:spLocks noChangeShapeType="1"/>
          </p:cNvSpPr>
          <p:nvPr/>
        </p:nvSpPr>
        <p:spPr bwMode="auto">
          <a:xfrm>
            <a:off x="2278171" y="4802807"/>
            <a:ext cx="2718452" cy="533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3" name="Rectangle 37"/>
          <p:cNvSpPr>
            <a:spLocks noChangeArrowheads="1"/>
          </p:cNvSpPr>
          <p:nvPr/>
        </p:nvSpPr>
        <p:spPr bwMode="auto">
          <a:xfrm>
            <a:off x="3541215" y="4703462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4" name="Text Box 31"/>
          <p:cNvSpPr txBox="1">
            <a:spLocks noChangeArrowheads="1"/>
          </p:cNvSpPr>
          <p:nvPr/>
        </p:nvSpPr>
        <p:spPr bwMode="auto">
          <a:xfrm>
            <a:off x="2728693" y="3746322"/>
            <a:ext cx="20713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8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2621" y="2540520"/>
            <a:ext cx="24174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10 - 7.64=</a:t>
            </a:r>
          </a:p>
        </p:txBody>
      </p:sp>
      <p:sp>
        <p:nvSpPr>
          <p:cNvPr id="76" name="Text Box 12"/>
          <p:cNvSpPr txBox="1">
            <a:spLocks noChangeArrowheads="1"/>
          </p:cNvSpPr>
          <p:nvPr/>
        </p:nvSpPr>
        <p:spPr bwMode="auto">
          <a:xfrm>
            <a:off x="6871806" y="3520828"/>
            <a:ext cx="21621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1 0</a:t>
            </a:r>
          </a:p>
        </p:txBody>
      </p:sp>
      <p:sp>
        <p:nvSpPr>
          <p:cNvPr id="77" name="Text Box 13"/>
          <p:cNvSpPr txBox="1">
            <a:spLocks noChangeArrowheads="1"/>
          </p:cNvSpPr>
          <p:nvPr/>
        </p:nvSpPr>
        <p:spPr bwMode="auto">
          <a:xfrm>
            <a:off x="6660793" y="4119345"/>
            <a:ext cx="64928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</a:p>
        </p:txBody>
      </p:sp>
      <p:sp>
        <p:nvSpPr>
          <p:cNvPr id="78" name="Text Box 14"/>
          <p:cNvSpPr txBox="1">
            <a:spLocks noChangeArrowheads="1"/>
          </p:cNvSpPr>
          <p:nvPr/>
        </p:nvSpPr>
        <p:spPr bwMode="auto">
          <a:xfrm>
            <a:off x="7287895" y="4105275"/>
            <a:ext cx="19107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7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6  4</a:t>
            </a:r>
          </a:p>
        </p:txBody>
      </p:sp>
      <p:sp>
        <p:nvSpPr>
          <p:cNvPr id="79" name="Line 15"/>
          <p:cNvSpPr>
            <a:spLocks noChangeShapeType="1"/>
          </p:cNvSpPr>
          <p:nvPr/>
        </p:nvSpPr>
        <p:spPr bwMode="auto">
          <a:xfrm>
            <a:off x="6516370" y="4679950"/>
            <a:ext cx="2857500" cy="63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8726199" y="4752757"/>
            <a:ext cx="504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83" name="Text Box 21"/>
          <p:cNvSpPr txBox="1">
            <a:spLocks noChangeArrowheads="1"/>
          </p:cNvSpPr>
          <p:nvPr/>
        </p:nvSpPr>
        <p:spPr bwMode="auto">
          <a:xfrm>
            <a:off x="8238202" y="4752757"/>
            <a:ext cx="504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84" name="Text Box 22"/>
          <p:cNvSpPr txBox="1">
            <a:spLocks noChangeArrowheads="1"/>
          </p:cNvSpPr>
          <p:nvPr/>
        </p:nvSpPr>
        <p:spPr bwMode="auto">
          <a:xfrm>
            <a:off x="8009532" y="4723668"/>
            <a:ext cx="504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8078934" y="3520260"/>
            <a:ext cx="11201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0 </a:t>
            </a:r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8381960" y="3039845"/>
            <a:ext cx="5048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  <p:sp>
        <p:nvSpPr>
          <p:cNvPr id="14" name="Text Box 30"/>
          <p:cNvSpPr txBox="1">
            <a:spLocks noChangeArrowheads="1"/>
          </p:cNvSpPr>
          <p:nvPr/>
        </p:nvSpPr>
        <p:spPr bwMode="auto">
          <a:xfrm>
            <a:off x="7322552" y="3046989"/>
            <a:ext cx="5048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  <p:sp>
        <p:nvSpPr>
          <p:cNvPr id="67" name="Text Box 21"/>
          <p:cNvSpPr txBox="1">
            <a:spLocks noChangeArrowheads="1"/>
          </p:cNvSpPr>
          <p:nvPr/>
        </p:nvSpPr>
        <p:spPr bwMode="auto">
          <a:xfrm>
            <a:off x="7608971" y="4745691"/>
            <a:ext cx="504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68" name="Text Box 11"/>
          <p:cNvSpPr txBox="1">
            <a:spLocks noChangeArrowheads="1"/>
          </p:cNvSpPr>
          <p:nvPr/>
        </p:nvSpPr>
        <p:spPr bwMode="auto">
          <a:xfrm>
            <a:off x="9004469" y="2526041"/>
            <a:ext cx="1728539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2.36</a:t>
            </a:r>
          </a:p>
        </p:txBody>
      </p: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8738064" y="3540580"/>
            <a:ext cx="11201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</a:t>
            </a:r>
          </a:p>
        </p:txBody>
      </p:sp>
      <p:sp>
        <p:nvSpPr>
          <p:cNvPr id="18" name="Text Box 30"/>
          <p:cNvSpPr txBox="1">
            <a:spLocks noChangeArrowheads="1"/>
          </p:cNvSpPr>
          <p:nvPr/>
        </p:nvSpPr>
        <p:spPr bwMode="auto">
          <a:xfrm>
            <a:off x="7657425" y="3030320"/>
            <a:ext cx="5048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6" grpId="0"/>
      <p:bldP spid="6" grpId="1"/>
      <p:bldP spid="86" grpId="0"/>
      <p:bldP spid="87" grpId="0"/>
      <p:bldP spid="88" grpId="0"/>
      <p:bldP spid="89" grpId="0" bldLvl="0" animBg="1"/>
      <p:bldP spid="90" grpId="0"/>
      <p:bldP spid="91" grpId="0" bldLvl="0" animBg="1"/>
      <p:bldP spid="93" grpId="0"/>
      <p:bldP spid="94" grpId="0"/>
      <p:bldP spid="8" grpId="0"/>
      <p:bldP spid="8" grpId="1"/>
      <p:bldP spid="76" grpId="0" bldLvl="0" animBg="1"/>
      <p:bldP spid="77" grpId="0" bldLvl="0" animBg="1"/>
      <p:bldP spid="78" grpId="0" bldLvl="0" animBg="1"/>
      <p:bldP spid="79" grpId="0" bldLvl="0" animBg="1"/>
      <p:bldP spid="50" grpId="0" bldLvl="0" animBg="1"/>
      <p:bldP spid="83" grpId="0" bldLvl="0" animBg="1"/>
      <p:bldP spid="84" grpId="0" bldLvl="0" animBg="1"/>
      <p:bldP spid="11" grpId="0" bldLvl="0" animBg="1"/>
      <p:bldP spid="13" grpId="0" bldLvl="0" animBg="1"/>
      <p:bldP spid="14" grpId="0" bldLvl="0" animBg="1"/>
      <p:bldP spid="67" grpId="0" bldLvl="0" animBg="1"/>
      <p:bldP spid="68" grpId="0" bldLvl="0" animBg="1"/>
      <p:bldP spid="17" grpId="0" bldLvl="0" animBg="1"/>
      <p:bldP spid="1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631825" y="154051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②列竖式计算。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54550" y="2469174"/>
            <a:ext cx="15984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21.06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56918" y="2468539"/>
            <a:ext cx="290883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13.6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8.46</a:t>
            </a:r>
            <a:r>
              <a:rPr kumimoji="1"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70" name="Rectangle 25"/>
          <p:cNvSpPr>
            <a:spLocks noChangeArrowheads="1"/>
          </p:cNvSpPr>
          <p:nvPr/>
        </p:nvSpPr>
        <p:spPr bwMode="auto">
          <a:xfrm>
            <a:off x="2872660" y="3890900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4161828" y="4446624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4619098" y="4446624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73" name="Text Box 27"/>
          <p:cNvSpPr txBox="1">
            <a:spLocks noChangeArrowheads="1"/>
          </p:cNvSpPr>
          <p:nvPr/>
        </p:nvSpPr>
        <p:spPr bwMode="auto">
          <a:xfrm>
            <a:off x="2942652" y="4448412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1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4" name="Text Box 31"/>
          <p:cNvSpPr txBox="1">
            <a:spLocks noChangeArrowheads="1"/>
          </p:cNvSpPr>
          <p:nvPr/>
        </p:nvSpPr>
        <p:spPr bwMode="auto">
          <a:xfrm>
            <a:off x="3342232" y="3854469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>
            <a:off x="2710498" y="4455678"/>
            <a:ext cx="255552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81" name="Text Box 34"/>
          <p:cNvSpPr txBox="1">
            <a:spLocks noChangeArrowheads="1"/>
          </p:cNvSpPr>
          <p:nvPr/>
        </p:nvSpPr>
        <p:spPr bwMode="auto">
          <a:xfrm>
            <a:off x="3163010" y="4206528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3842370" y="4427198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3" name="Text Box 31"/>
          <p:cNvSpPr txBox="1">
            <a:spLocks noChangeArrowheads="1"/>
          </p:cNvSpPr>
          <p:nvPr/>
        </p:nvSpPr>
        <p:spPr bwMode="auto">
          <a:xfrm>
            <a:off x="2885796" y="3385531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1  3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Box 34"/>
          <p:cNvSpPr txBox="1">
            <a:spLocks noChangeArrowheads="1"/>
          </p:cNvSpPr>
          <p:nvPr/>
        </p:nvSpPr>
        <p:spPr bwMode="auto">
          <a:xfrm>
            <a:off x="3642192" y="4215445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951620" y="2477429"/>
            <a:ext cx="15984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2.09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53988" y="2476794"/>
            <a:ext cx="2908831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0.99 + 1.1 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7369730" y="3899155"/>
            <a:ext cx="53467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8658898" y="4454879"/>
            <a:ext cx="5828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9116168" y="4454879"/>
            <a:ext cx="58283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7439722" y="4456667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2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7839302" y="3862724"/>
            <a:ext cx="12331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4" name="Line 32"/>
          <p:cNvSpPr>
            <a:spLocks noChangeShapeType="1"/>
          </p:cNvSpPr>
          <p:nvPr/>
        </p:nvSpPr>
        <p:spPr bwMode="auto">
          <a:xfrm>
            <a:off x="7207568" y="4463933"/>
            <a:ext cx="255552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26" name="Rectangle 37"/>
          <p:cNvSpPr>
            <a:spLocks noChangeArrowheads="1"/>
          </p:cNvSpPr>
          <p:nvPr/>
        </p:nvSpPr>
        <p:spPr bwMode="auto">
          <a:xfrm>
            <a:off x="8339440" y="4435453"/>
            <a:ext cx="385227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7840066" y="3393786"/>
            <a:ext cx="171132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kumimoji="0"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8139262" y="4223700"/>
            <a:ext cx="28321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2545142" y="4447142"/>
            <a:ext cx="920494" cy="5848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2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1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3" grpId="0"/>
      <p:bldP spid="14" grpId="0"/>
      <p:bldP spid="14" grpId="1"/>
      <p:bldP spid="70" grpId="0"/>
      <p:bldP spid="71" grpId="0"/>
      <p:bldP spid="72" grpId="0"/>
      <p:bldP spid="73" grpId="0" bldLvl="0" animBg="1"/>
      <p:bldP spid="74" grpId="0"/>
      <p:bldP spid="80" grpId="0" bldLvl="0" animBg="1"/>
      <p:bldP spid="81" grpId="0"/>
      <p:bldP spid="82" grpId="0"/>
      <p:bldP spid="83" grpId="0"/>
      <p:bldP spid="84" grpId="0"/>
      <p:bldP spid="17" grpId="0"/>
      <p:bldP spid="18" grpId="0"/>
      <p:bldP spid="18" grpId="1"/>
      <p:bldP spid="19" grpId="0"/>
      <p:bldP spid="20" grpId="0"/>
      <p:bldP spid="21" grpId="0"/>
      <p:bldP spid="22" grpId="0" bldLvl="0" animBg="1"/>
      <p:bldP spid="23" grpId="0"/>
      <p:bldP spid="24" grpId="0" bldLvl="0" animBg="1"/>
      <p:bldP spid="26" grpId="0"/>
      <p:bldP spid="27" grpId="0"/>
      <p:bldP spid="28" grpId="0"/>
      <p:bldP spid="29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631825" y="154051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(2)解决实际问题。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631825" y="2361565"/>
            <a:ext cx="113652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 粮站收购大豆2.34万吨,玉米比大豆多0.42万吨,粮站收购玉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米多少万吨?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3982085" y="393001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2.34+0.42=2.76(万吨)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10255" y="5153025"/>
            <a:ext cx="5808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答：粮站收购玉米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2.76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26" grpId="0"/>
      <p:bldP spid="26" grpId="1"/>
      <p:bldP spid="14" grpId="0"/>
      <p:bldP spid="1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631825" y="1540510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(2)解决实际问题。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631825" y="2361565"/>
            <a:ext cx="113652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②小红用20元钱买文具,买钢笔用去6.7元,买文具盒用去9.8元,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还剩下多少钱?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3982085" y="3930015"/>
            <a:ext cx="466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20-6.7-9.8=3.5(元)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982085" y="5153025"/>
            <a:ext cx="5808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答：还剩下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3.5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3" grpId="0"/>
      <p:bldP spid="13" grpId="1"/>
      <p:bldP spid="26" grpId="0"/>
      <p:bldP spid="26" grpId="1"/>
      <p:bldP spid="14" grpId="0"/>
      <p:bldP spid="14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314700" y="297180"/>
            <a:ext cx="623252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小数加减混合运算与简便计算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631825" y="1407795"/>
            <a:ext cx="96475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计算小数加、减法和简算,你需要注意些什么?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725295" y="2326640"/>
            <a:ext cx="9594850" cy="39300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小数加、减法混合运算的顺序与整数加、减法的运算顺序一样,在有括号的算式里,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先算括号里面的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;在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没有括号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的算式里,按照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从左往右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的顺序依次计算。 整数的运算定律在小数运算中同样适用。根据数据的特点,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运用运算定律可使某些计算简便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71" name="lt10.jpg" descr="id:2147512200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1825" y="1284605"/>
            <a:ext cx="1260475" cy="631825"/>
          </a:xfrm>
          <a:prstGeom prst="rect">
            <a:avLst/>
          </a:prstGeom>
        </p:spPr>
      </p:pic>
      <p:sp>
        <p:nvSpPr>
          <p:cNvPr id="11" name="TextBox 14"/>
          <p:cNvSpPr txBox="1"/>
          <p:nvPr/>
        </p:nvSpPr>
        <p:spPr>
          <a:xfrm>
            <a:off x="2400935" y="1332865"/>
            <a:ext cx="11116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用简便的方法计算。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430530" y="2297430"/>
            <a:ext cx="11653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5.56+2.78+2.44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9.14-1.43-4.57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3.77+2.7+2.3+0.23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137795" y="2961640"/>
            <a:ext cx="46653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=5.56+2.44+2.78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=8+2.78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=10.78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3812540" y="2961640"/>
            <a:ext cx="46653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=9.14-(1.43+4.57)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=9.14-6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=3.14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533640" y="2961640"/>
            <a:ext cx="49237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=(3.77+0.23)+(2.7+2.3)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=4+5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26" grpId="1"/>
      <p:bldP spid="13" grpId="1"/>
      <p:bldP spid="1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631825" y="1760220"/>
            <a:ext cx="11653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5.17-1.8-3.2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9.95-(4.95+3.14)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8.43+2.87+0.57+0.13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339090" y="2424430"/>
            <a:ext cx="46653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=5.17-(1.8+3.2)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=5.17-5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=0.17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3434715" y="2424430"/>
            <a:ext cx="46653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=9.95-4.95-3.14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=5-3.14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=1.86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076440" y="2424430"/>
            <a:ext cx="55314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=(8.43+0.57)+(2.87+0.13)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=9+3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6" grpId="1"/>
      <p:bldP spid="13" grpId="1"/>
      <p:bldP spid="14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完成教材第111页第1题。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970915" y="1690370"/>
            <a:ext cx="1094168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计算下面各题，并用两种方法验算。</a:t>
            </a:r>
          </a:p>
          <a:p>
            <a:pPr indent="-900430">
              <a:lnSpc>
                <a:spcPct val="15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419+387    2.84+3.76    16.32-7.95    100-74.5</a:t>
            </a:r>
          </a:p>
          <a:p>
            <a:pPr indent="-900430">
              <a:lnSpc>
                <a:spcPct val="150000"/>
              </a:lnSpc>
            </a:pPr>
            <a:endParaRPr 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  <a:p>
            <a:pPr indent="-900430"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64        105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28        884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÷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26        1435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÷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35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004570" y="3277870"/>
            <a:ext cx="21551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=806</a:t>
            </a: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3159760" y="3277870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=6.6</a:t>
            </a: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5721985" y="3277870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=8.37</a:t>
            </a: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8284210" y="3277870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=25.5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970915" y="4736465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=5120</a:t>
            </a: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3159760" y="4736465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=2940</a:t>
            </a: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5721985" y="4736465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=34</a:t>
            </a: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8284210" y="4736465"/>
            <a:ext cx="20859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=41</a:t>
            </a: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4905375" y="5655945"/>
            <a:ext cx="37185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(验算略)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443095" y="347980"/>
            <a:ext cx="4048760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小数的读法和写法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479328" y="2147838"/>
            <a:ext cx="1472247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2 . 2 6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479040" y="3912870"/>
            <a:ext cx="5920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读数时，先读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整数部分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，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43412" y="2118928"/>
            <a:ext cx="2944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读作：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5487035" y="2118742"/>
            <a:ext cx="556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479040" y="4895850"/>
            <a:ext cx="3338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小数点读作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点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，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915660" y="2115696"/>
            <a:ext cx="556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点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2479040" y="5878830"/>
            <a:ext cx="47713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小数部分</a:t>
            </a:r>
            <a:r>
              <a:rPr lang="zh-CN" altLang="en-US" sz="3200" dirty="0" smtClean="0">
                <a:ln>
                  <a:noFill/>
                </a:ln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直接读数</a:t>
            </a: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即可。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407150" y="211874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二六</a:t>
            </a:r>
          </a:p>
        </p:txBody>
      </p:sp>
      <p:sp>
        <p:nvSpPr>
          <p:cNvPr id="68" name="文本框 67"/>
          <p:cNvSpPr txBox="1"/>
          <p:nvPr/>
        </p:nvSpPr>
        <p:spPr>
          <a:xfrm rot="20400000">
            <a:off x="6071235" y="3467100"/>
            <a:ext cx="6187440" cy="1996975"/>
          </a:xfrm>
          <a:prstGeom prst="irregularSeal1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写数时</a:t>
            </a:r>
            <a:r>
              <a:rPr lang="zh-CN" altLang="en-US" sz="28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反过来</a:t>
            </a:r>
            <a:r>
              <a:rPr lang="zh-CN" altLang="en-US" sz="28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即可！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31825" y="1199515"/>
            <a:ext cx="101307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佳佳的爸爸身高2.26米,臂展2.21米,腰围一点四二米。</a:t>
            </a:r>
            <a:endParaRPr lang="en-US" altLang="zh-CN" sz="320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479963" y="2930158"/>
            <a:ext cx="1472247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320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2 . 2 1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4444047" y="2901248"/>
            <a:ext cx="29444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读作：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5487670" y="2901062"/>
            <a:ext cx="556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二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5916295" y="2898016"/>
            <a:ext cx="556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点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407785" y="290106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二一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55" grpId="0"/>
      <p:bldP spid="63" grpId="0"/>
      <p:bldP spid="64" grpId="0"/>
      <p:bldP spid="65" grpId="0"/>
      <p:bldP spid="66" grpId="0"/>
      <p:bldP spid="67" grpId="0"/>
      <p:bldP spid="68" grpId="0" bldLvl="0" animBg="1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200" cy="1131570"/>
            <a:chOff x="70" y="129"/>
            <a:chExt cx="5120" cy="1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70" y="129"/>
              <a:ext cx="5121" cy="1783"/>
              <a:chOff x="70" y="129"/>
              <a:chExt cx="5121" cy="1783"/>
            </a:xfrm>
          </p:grpSpPr>
          <p:pic>
            <p:nvPicPr>
              <p:cNvPr id="13" name="图片 12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</p:spPr>
          </p:pic>
          <p:pic>
            <p:nvPicPr>
              <p:cNvPr id="19" name="图片 18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4144" r="87669" b="-4384"/>
              <a:stretch>
                <a:fillRect/>
              </a:stretch>
            </p:blipFill>
            <p:spPr>
              <a:xfrm>
                <a:off x="70" y="557"/>
                <a:ext cx="1000" cy="895"/>
              </a:xfrm>
              <a:prstGeom prst="rect">
                <a:avLst/>
              </a:prstGeom>
            </p:spPr>
          </p:pic>
        </p:grpSp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1032" t="1629" r="62676" b="10592"/>
            <a:stretch>
              <a:fillRect/>
            </a:stretch>
          </p:blipFill>
          <p:spPr>
            <a:xfrm>
              <a:off x="882" y="454"/>
              <a:ext cx="2345" cy="86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数与代数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0482"/>
          <p:cNvSpPr txBox="1"/>
          <p:nvPr/>
        </p:nvSpPr>
        <p:spPr>
          <a:xfrm>
            <a:off x="2783205" y="1971675"/>
            <a:ext cx="6522085" cy="119888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小数的计数单位是0.1,0.01,0.001……每相邻两个计数单位之间的进率都是10。</a:t>
            </a:r>
          </a:p>
        </p:txBody>
      </p:sp>
      <p:sp>
        <p:nvSpPr>
          <p:cNvPr id="8" name="文本框 20482"/>
          <p:cNvSpPr txBox="1"/>
          <p:nvPr/>
        </p:nvSpPr>
        <p:spPr>
          <a:xfrm>
            <a:off x="2783205" y="3489960"/>
            <a:ext cx="6522085" cy="17532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读小数时,整数部分按照整数的读法去读,小数点读作“点”,小数部分是几读几,依次读出;写小数时,小数点写作“.”,小数部分读几就写几。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200" cy="1131570"/>
            <a:chOff x="70" y="129"/>
            <a:chExt cx="5120" cy="1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70" y="129"/>
              <a:ext cx="5121" cy="1783"/>
              <a:chOff x="70" y="129"/>
              <a:chExt cx="5121" cy="1783"/>
            </a:xfrm>
          </p:grpSpPr>
          <p:pic>
            <p:nvPicPr>
              <p:cNvPr id="13" name="图片 12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</p:spPr>
          </p:pic>
          <p:pic>
            <p:nvPicPr>
              <p:cNvPr id="19" name="图片 18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4144" r="87669" b="-4384"/>
              <a:stretch>
                <a:fillRect/>
              </a:stretch>
            </p:blipFill>
            <p:spPr>
              <a:xfrm>
                <a:off x="70" y="557"/>
                <a:ext cx="1000" cy="895"/>
              </a:xfrm>
              <a:prstGeom prst="rect">
                <a:avLst/>
              </a:prstGeom>
            </p:spPr>
          </p:pic>
        </p:grpSp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1032" t="1629" r="62676" b="10592"/>
            <a:stretch>
              <a:fillRect/>
            </a:stretch>
          </p:blipFill>
          <p:spPr>
            <a:xfrm>
              <a:off x="882" y="454"/>
              <a:ext cx="2345" cy="86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数与代数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0482"/>
          <p:cNvSpPr txBox="1"/>
          <p:nvPr/>
        </p:nvSpPr>
        <p:spPr>
          <a:xfrm>
            <a:off x="2759710" y="1843405"/>
            <a:ext cx="6672580" cy="119888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ea typeface="微软雅黑" panose="020B0503020204020204" pitchFamily="34" charset="-122"/>
                <a:sym typeface="+mn-ea"/>
              </a:rPr>
              <a:t>小数的大小比较,先比较整数部分,如果整数部分相同,再比较小数部分。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2759710" y="3303905"/>
            <a:ext cx="6672580" cy="23069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ea typeface="微软雅黑" panose="020B0503020204020204" pitchFamily="34" charset="-122"/>
                <a:sym typeface="+mn-ea"/>
              </a:rPr>
              <a:t>小数加、减法与整数加、减法的计算方法相同,就是把小数点对齐,然后按照整数加、减法法则进行计算,整数的加法交换律、加法结合律在小数加法运算中同样适用。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grpSp>
          <p:nvGrpSpPr>
            <p:cNvPr id="2" name="组合 1"/>
            <p:cNvGrpSpPr/>
            <p:nvPr/>
          </p:nvGrpSpPr>
          <p:grpSpPr>
            <a:xfrm>
              <a:off x="59" y="76"/>
              <a:ext cx="5134" cy="2026"/>
              <a:chOff x="59" y="76"/>
              <a:chExt cx="5134" cy="2026"/>
            </a:xfrm>
          </p:grpSpPr>
          <p:pic>
            <p:nvPicPr>
              <p:cNvPr id="3" name="图片 2" descr="图片1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</p:spPr>
          </p:pic>
          <p:pic>
            <p:nvPicPr>
              <p:cNvPr id="5" name="图片 4" descr="stlx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216" r="87805" b="-2155"/>
              <a:stretch>
                <a:fillRect/>
              </a:stretch>
            </p:blipFill>
            <p:spPr>
              <a:xfrm>
                <a:off x="59" y="506"/>
                <a:ext cx="1028" cy="946"/>
              </a:xfrm>
              <a:prstGeom prst="rect">
                <a:avLst/>
              </a:prstGeom>
            </p:spPr>
          </p:pic>
        </p:grpSp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34" t="-329" r="62864" b="1139"/>
            <a:stretch>
              <a:fillRect/>
            </a:stretch>
          </p:blipFill>
          <p:spPr>
            <a:xfrm>
              <a:off x="1055" y="515"/>
              <a:ext cx="2180" cy="905"/>
            </a:xfrm>
            <a:prstGeom prst="rect">
              <a:avLst/>
            </a:prstGeom>
          </p:spPr>
        </p:pic>
      </p:grpSp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教材第112页第5题。</a:t>
            </a:r>
          </a:p>
        </p:txBody>
      </p:sp>
      <p:sp>
        <p:nvSpPr>
          <p:cNvPr id="11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616585" y="2400300"/>
            <a:ext cx="1167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(1)读数:6.8 (　　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), 0.05(　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),320.08(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)。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2832735" y="2400300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六点八</a:t>
            </a:r>
          </a:p>
        </p:txBody>
      </p:sp>
      <p:sp>
        <p:nvSpPr>
          <p:cNvPr id="9" name="TextBox 14"/>
          <p:cNvSpPr txBox="1"/>
          <p:nvPr/>
        </p:nvSpPr>
        <p:spPr>
          <a:xfrm>
            <a:off x="5538470" y="2400300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零点零五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8928100" y="2400300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三百二十点零八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631825" y="3509645"/>
            <a:ext cx="11672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(2)写数:三百点八五(　　　　),九点零七(　　　),零点零四二(　　　　)。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923030" y="3509645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300.85</a:t>
            </a:r>
          </a:p>
        </p:txBody>
      </p:sp>
      <p:sp>
        <p:nvSpPr>
          <p:cNvPr id="18" name="TextBox 14"/>
          <p:cNvSpPr txBox="1"/>
          <p:nvPr/>
        </p:nvSpPr>
        <p:spPr>
          <a:xfrm>
            <a:off x="7060565" y="3509645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9.07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10350500" y="3509645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0.042</a:t>
            </a:r>
          </a:p>
        </p:txBody>
      </p:sp>
      <p:pic>
        <p:nvPicPr>
          <p:cNvPr id="20" name="图片 19" descr="小绿人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6775" y="3963670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9" grpId="0"/>
      <p:bldP spid="10" grpId="0"/>
      <p:bldP spid="13" grpId="0"/>
      <p:bldP spid="13" grpId="1"/>
      <p:bldP spid="14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79705" y="181610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(1)连线题。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  <p:sp>
        <p:nvSpPr>
          <p:cNvPr id="7" name="TextBox 14"/>
          <p:cNvSpPr txBox="1"/>
          <p:nvPr/>
        </p:nvSpPr>
        <p:spPr>
          <a:xfrm>
            <a:off x="1881505" y="277876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0.008　　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0.8　　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0.08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1881505" y="532765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零点八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零点零八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零点零零八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459355" y="3320415"/>
            <a:ext cx="5880100" cy="2018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67305" y="3362325"/>
            <a:ext cx="2630170" cy="1986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329555" y="3312160"/>
            <a:ext cx="2630170" cy="1986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79705" y="181610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 判断。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  <p:sp>
        <p:nvSpPr>
          <p:cNvPr id="4" name="TextBox 14"/>
          <p:cNvSpPr txBox="1"/>
          <p:nvPr/>
        </p:nvSpPr>
        <p:spPr>
          <a:xfrm>
            <a:off x="1376680" y="269240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①8.76读作:八点七十六。(　　)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6275070" y="269240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76680" y="3919855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②4.32读作:四点三十二。(　　)</a:t>
            </a:r>
          </a:p>
        </p:txBody>
      </p:sp>
      <p:sp>
        <p:nvSpPr>
          <p:cNvPr id="18" name="TextBox 14"/>
          <p:cNvSpPr txBox="1"/>
          <p:nvPr/>
        </p:nvSpPr>
        <p:spPr>
          <a:xfrm>
            <a:off x="1376680" y="514731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③5.961读作:五点九六一。(　　)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6275070" y="3919855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6488430" y="5147310"/>
            <a:ext cx="2984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4" grpId="1"/>
      <p:bldP spid="11" grpId="0"/>
      <p:bldP spid="14" grpId="0"/>
      <p:bldP spid="14" grpId="1"/>
      <p:bldP spid="18" grpId="0"/>
      <p:bldP spid="18" grpId="1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14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1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747260" y="379095"/>
            <a:ext cx="2932430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小数的性质</a:t>
            </a: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3535680" y="2353945"/>
            <a:ext cx="639826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0.71 =0.710 =0.7100 =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0.71000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3732044" y="5994747"/>
            <a:ext cx="825291" cy="468000"/>
          </a:xfrm>
          <a:prstGeom prst="roundRect">
            <a:avLst/>
          </a:prstGeom>
          <a:solidFill>
            <a:srgbClr val="D3E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</a:p>
        </p:txBody>
      </p:sp>
      <p:sp>
        <p:nvSpPr>
          <p:cNvPr id="27" name="TextBox 35"/>
          <p:cNvSpPr txBox="1"/>
          <p:nvPr/>
        </p:nvSpPr>
        <p:spPr>
          <a:xfrm>
            <a:off x="3277870" y="5411470"/>
            <a:ext cx="2085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一位小数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7962900" y="5995035"/>
            <a:ext cx="1685290" cy="467995"/>
          </a:xfrm>
          <a:prstGeom prst="roundRect">
            <a:avLst/>
          </a:prstGeom>
          <a:solidFill>
            <a:srgbClr val="D3E8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0 .200</a:t>
            </a:r>
          </a:p>
        </p:txBody>
      </p:sp>
      <p:sp>
        <p:nvSpPr>
          <p:cNvPr id="29" name="TextBox 39"/>
          <p:cNvSpPr txBox="1"/>
          <p:nvPr/>
        </p:nvSpPr>
        <p:spPr>
          <a:xfrm>
            <a:off x="7871460" y="5411470"/>
            <a:ext cx="2303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三位小数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091285" y="5545029"/>
            <a:ext cx="3013710" cy="676929"/>
            <a:chOff x="3903570" y="2375985"/>
            <a:chExt cx="3013710" cy="676929"/>
          </a:xfrm>
        </p:grpSpPr>
        <p:cxnSp>
          <p:nvCxnSpPr>
            <p:cNvPr id="31" name="直接箭头连接符 30"/>
            <p:cNvCxnSpPr/>
            <p:nvPr/>
          </p:nvCxnSpPr>
          <p:spPr>
            <a:xfrm>
              <a:off x="4203290" y="3052914"/>
              <a:ext cx="196451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41"/>
            <p:cNvSpPr txBox="1"/>
            <p:nvPr/>
          </p:nvSpPr>
          <p:spPr>
            <a:xfrm>
              <a:off x="3903570" y="2375985"/>
              <a:ext cx="301371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末尾添上</a:t>
              </a:r>
              <a:r>
                <a:rPr lang="en-US" altLang="zh-CN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</a:t>
              </a:r>
              <a:r>
                <a:rPr lang="en-US" altLang="zh-CN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endPara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233211" y="1264410"/>
            <a:ext cx="9208135" cy="783702"/>
            <a:chOff x="1821833" y="1452573"/>
            <a:chExt cx="7795859" cy="795363"/>
          </a:xfrm>
        </p:grpSpPr>
        <p:grpSp>
          <p:nvGrpSpPr>
            <p:cNvPr id="34" name="组合 22"/>
            <p:cNvGrpSpPr/>
            <p:nvPr/>
          </p:nvGrpSpPr>
          <p:grpSpPr>
            <a:xfrm>
              <a:off x="1821833" y="1452573"/>
              <a:ext cx="7795859" cy="795363"/>
              <a:chOff x="6573839" y="2469571"/>
              <a:chExt cx="7795859" cy="584780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35" name="Freeform 7364"/>
              <p:cNvSpPr>
                <a:spLocks noEditPoints="1"/>
              </p:cNvSpPr>
              <p:nvPr/>
            </p:nvSpPr>
            <p:spPr bwMode="auto">
              <a:xfrm>
                <a:off x="6573839" y="2469571"/>
                <a:ext cx="7795859" cy="572851"/>
              </a:xfrm>
              <a:custGeom>
                <a:avLst/>
                <a:gdLst>
                  <a:gd name="T0" fmla="*/ 620 w 646"/>
                  <a:gd name="T1" fmla="*/ 53 h 277"/>
                  <a:gd name="T2" fmla="*/ 527 w 646"/>
                  <a:gd name="T3" fmla="*/ 50 h 277"/>
                  <a:gd name="T4" fmla="*/ 452 w 646"/>
                  <a:gd name="T5" fmla="*/ 47 h 277"/>
                  <a:gd name="T6" fmla="*/ 578 w 646"/>
                  <a:gd name="T7" fmla="*/ 41 h 277"/>
                  <a:gd name="T8" fmla="*/ 377 w 646"/>
                  <a:gd name="T9" fmla="*/ 37 h 277"/>
                  <a:gd name="T10" fmla="*/ 600 w 646"/>
                  <a:gd name="T11" fmla="*/ 30 h 277"/>
                  <a:gd name="T12" fmla="*/ 512 w 646"/>
                  <a:gd name="T13" fmla="*/ 28 h 277"/>
                  <a:gd name="T14" fmla="*/ 501 w 646"/>
                  <a:gd name="T15" fmla="*/ 26 h 277"/>
                  <a:gd name="T16" fmla="*/ 643 w 646"/>
                  <a:gd name="T17" fmla="*/ 17 h 277"/>
                  <a:gd name="T18" fmla="*/ 585 w 646"/>
                  <a:gd name="T19" fmla="*/ 17 h 277"/>
                  <a:gd name="T20" fmla="*/ 508 w 646"/>
                  <a:gd name="T21" fmla="*/ 11 h 277"/>
                  <a:gd name="T22" fmla="*/ 444 w 646"/>
                  <a:gd name="T23" fmla="*/ 12 h 277"/>
                  <a:gd name="T24" fmla="*/ 403 w 646"/>
                  <a:gd name="T25" fmla="*/ 6 h 277"/>
                  <a:gd name="T26" fmla="*/ 346 w 646"/>
                  <a:gd name="T27" fmla="*/ 13 h 277"/>
                  <a:gd name="T28" fmla="*/ 291 w 646"/>
                  <a:gd name="T29" fmla="*/ 11 h 277"/>
                  <a:gd name="T30" fmla="*/ 225 w 646"/>
                  <a:gd name="T31" fmla="*/ 9 h 277"/>
                  <a:gd name="T32" fmla="*/ 7 w 646"/>
                  <a:gd name="T33" fmla="*/ 19 h 277"/>
                  <a:gd name="T34" fmla="*/ 16 w 646"/>
                  <a:gd name="T35" fmla="*/ 51 h 277"/>
                  <a:gd name="T36" fmla="*/ 26 w 646"/>
                  <a:gd name="T37" fmla="*/ 79 h 277"/>
                  <a:gd name="T38" fmla="*/ 27 w 646"/>
                  <a:gd name="T39" fmla="*/ 106 h 277"/>
                  <a:gd name="T40" fmla="*/ 13 w 646"/>
                  <a:gd name="T41" fmla="*/ 129 h 277"/>
                  <a:gd name="T42" fmla="*/ 39 w 646"/>
                  <a:gd name="T43" fmla="*/ 164 h 277"/>
                  <a:gd name="T44" fmla="*/ 10 w 646"/>
                  <a:gd name="T45" fmla="*/ 205 h 277"/>
                  <a:gd name="T46" fmla="*/ 177 w 646"/>
                  <a:gd name="T47" fmla="*/ 268 h 277"/>
                  <a:gd name="T48" fmla="*/ 473 w 646"/>
                  <a:gd name="T49" fmla="*/ 271 h 277"/>
                  <a:gd name="T50" fmla="*/ 542 w 646"/>
                  <a:gd name="T51" fmla="*/ 269 h 277"/>
                  <a:gd name="T52" fmla="*/ 590 w 646"/>
                  <a:gd name="T53" fmla="*/ 260 h 277"/>
                  <a:gd name="T54" fmla="*/ 633 w 646"/>
                  <a:gd name="T55" fmla="*/ 254 h 277"/>
                  <a:gd name="T56" fmla="*/ 617 w 646"/>
                  <a:gd name="T57" fmla="*/ 233 h 277"/>
                  <a:gd name="T58" fmla="*/ 595 w 646"/>
                  <a:gd name="T59" fmla="*/ 232 h 277"/>
                  <a:gd name="T60" fmla="*/ 596 w 646"/>
                  <a:gd name="T61" fmla="*/ 221 h 277"/>
                  <a:gd name="T62" fmla="*/ 625 w 646"/>
                  <a:gd name="T63" fmla="*/ 216 h 277"/>
                  <a:gd name="T64" fmla="*/ 597 w 646"/>
                  <a:gd name="T65" fmla="*/ 198 h 277"/>
                  <a:gd name="T66" fmla="*/ 602 w 646"/>
                  <a:gd name="T67" fmla="*/ 192 h 277"/>
                  <a:gd name="T68" fmla="*/ 473 w 646"/>
                  <a:gd name="T69" fmla="*/ 188 h 277"/>
                  <a:gd name="T70" fmla="*/ 455 w 646"/>
                  <a:gd name="T71" fmla="*/ 177 h 277"/>
                  <a:gd name="T72" fmla="*/ 172 w 646"/>
                  <a:gd name="T73" fmla="*/ 172 h 277"/>
                  <a:gd name="T74" fmla="*/ 510 w 646"/>
                  <a:gd name="T75" fmla="*/ 173 h 277"/>
                  <a:gd name="T76" fmla="*/ 534 w 646"/>
                  <a:gd name="T77" fmla="*/ 173 h 277"/>
                  <a:gd name="T78" fmla="*/ 561 w 646"/>
                  <a:gd name="T79" fmla="*/ 160 h 277"/>
                  <a:gd name="T80" fmla="*/ 566 w 646"/>
                  <a:gd name="T81" fmla="*/ 153 h 277"/>
                  <a:gd name="T82" fmla="*/ 537 w 646"/>
                  <a:gd name="T83" fmla="*/ 148 h 277"/>
                  <a:gd name="T84" fmla="*/ 546 w 646"/>
                  <a:gd name="T85" fmla="*/ 141 h 277"/>
                  <a:gd name="T86" fmla="*/ 628 w 646"/>
                  <a:gd name="T87" fmla="*/ 133 h 277"/>
                  <a:gd name="T88" fmla="*/ 575 w 646"/>
                  <a:gd name="T89" fmla="*/ 122 h 277"/>
                  <a:gd name="T90" fmla="*/ 616 w 646"/>
                  <a:gd name="T91" fmla="*/ 113 h 277"/>
                  <a:gd name="T92" fmla="*/ 573 w 646"/>
                  <a:gd name="T93" fmla="*/ 104 h 277"/>
                  <a:gd name="T94" fmla="*/ 585 w 646"/>
                  <a:gd name="T95" fmla="*/ 96 h 277"/>
                  <a:gd name="T96" fmla="*/ 327 w 646"/>
                  <a:gd name="T97" fmla="*/ 90 h 277"/>
                  <a:gd name="T98" fmla="*/ 476 w 646"/>
                  <a:gd name="T99" fmla="*/ 88 h 277"/>
                  <a:gd name="T100" fmla="*/ 571 w 646"/>
                  <a:gd name="T101" fmla="*/ 87 h 277"/>
                  <a:gd name="T102" fmla="*/ 642 w 646"/>
                  <a:gd name="T103" fmla="*/ 76 h 277"/>
                  <a:gd name="T104" fmla="*/ 632 w 646"/>
                  <a:gd name="T105" fmla="*/ 256 h 277"/>
                  <a:gd name="T106" fmla="*/ 615 w 646"/>
                  <a:gd name="T107" fmla="*/ 211 h 277"/>
                  <a:gd name="T108" fmla="*/ 582 w 646"/>
                  <a:gd name="T109" fmla="*/ 226 h 277"/>
                  <a:gd name="T110" fmla="*/ 570 w 646"/>
                  <a:gd name="T111" fmla="*/ 211 h 277"/>
                  <a:gd name="T112" fmla="*/ 533 w 646"/>
                  <a:gd name="T113" fmla="*/ 268 h 277"/>
                  <a:gd name="T114" fmla="*/ 219 w 646"/>
                  <a:gd name="T115" fmla="*/ 49 h 277"/>
                  <a:gd name="T116" fmla="*/ 372 w 646"/>
                  <a:gd name="T117" fmla="*/ 37 h 277"/>
                  <a:gd name="T118" fmla="*/ 260 w 646"/>
                  <a:gd name="T119" fmla="*/ 91 h 277"/>
                  <a:gd name="T120" fmla="*/ 276 w 646"/>
                  <a:gd name="T121" fmla="*/ 50 h 277"/>
                  <a:gd name="T122" fmla="*/ 312 w 646"/>
                  <a:gd name="T123" fmla="*/ 90 h 277"/>
                  <a:gd name="T124" fmla="*/ 577 w 646"/>
                  <a:gd name="T125" fmla="*/ 85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6" h="277">
                    <a:moveTo>
                      <a:pt x="641" y="65"/>
                    </a:moveTo>
                    <a:cubicBezTo>
                      <a:pt x="639" y="64"/>
                      <a:pt x="638" y="67"/>
                      <a:pt x="637" y="65"/>
                    </a:cubicBezTo>
                    <a:cubicBezTo>
                      <a:pt x="636" y="68"/>
                      <a:pt x="631" y="65"/>
                      <a:pt x="633" y="68"/>
                    </a:cubicBezTo>
                    <a:cubicBezTo>
                      <a:pt x="632" y="70"/>
                      <a:pt x="629" y="70"/>
                      <a:pt x="628" y="70"/>
                    </a:cubicBezTo>
                    <a:cubicBezTo>
                      <a:pt x="624" y="70"/>
                      <a:pt x="627" y="68"/>
                      <a:pt x="624" y="67"/>
                    </a:cubicBezTo>
                    <a:cubicBezTo>
                      <a:pt x="626" y="65"/>
                      <a:pt x="626" y="65"/>
                      <a:pt x="626" y="65"/>
                    </a:cubicBezTo>
                    <a:cubicBezTo>
                      <a:pt x="625" y="64"/>
                      <a:pt x="624" y="64"/>
                      <a:pt x="624" y="62"/>
                    </a:cubicBezTo>
                    <a:cubicBezTo>
                      <a:pt x="619" y="63"/>
                      <a:pt x="615" y="60"/>
                      <a:pt x="611" y="62"/>
                    </a:cubicBezTo>
                    <a:cubicBezTo>
                      <a:pt x="609" y="58"/>
                      <a:pt x="609" y="58"/>
                      <a:pt x="609" y="58"/>
                    </a:cubicBezTo>
                    <a:cubicBezTo>
                      <a:pt x="610" y="58"/>
                      <a:pt x="610" y="57"/>
                      <a:pt x="611" y="57"/>
                    </a:cubicBezTo>
                    <a:cubicBezTo>
                      <a:pt x="618" y="58"/>
                      <a:pt x="628" y="55"/>
                      <a:pt x="635" y="54"/>
                    </a:cubicBezTo>
                    <a:cubicBezTo>
                      <a:pt x="632" y="51"/>
                      <a:pt x="632" y="51"/>
                      <a:pt x="632" y="51"/>
                    </a:cubicBezTo>
                    <a:cubicBezTo>
                      <a:pt x="630" y="52"/>
                      <a:pt x="630" y="52"/>
                      <a:pt x="630" y="52"/>
                    </a:cubicBezTo>
                    <a:cubicBezTo>
                      <a:pt x="626" y="53"/>
                      <a:pt x="623" y="54"/>
                      <a:pt x="620" y="53"/>
                    </a:cubicBezTo>
                    <a:cubicBezTo>
                      <a:pt x="616" y="54"/>
                      <a:pt x="611" y="52"/>
                      <a:pt x="607" y="54"/>
                    </a:cubicBezTo>
                    <a:cubicBezTo>
                      <a:pt x="607" y="51"/>
                      <a:pt x="607" y="51"/>
                      <a:pt x="607" y="51"/>
                    </a:cubicBezTo>
                    <a:cubicBezTo>
                      <a:pt x="604" y="51"/>
                      <a:pt x="603" y="54"/>
                      <a:pt x="600" y="54"/>
                    </a:cubicBezTo>
                    <a:cubicBezTo>
                      <a:pt x="597" y="51"/>
                      <a:pt x="595" y="54"/>
                      <a:pt x="592" y="54"/>
                    </a:cubicBezTo>
                    <a:cubicBezTo>
                      <a:pt x="590" y="49"/>
                      <a:pt x="584" y="53"/>
                      <a:pt x="581" y="51"/>
                    </a:cubicBezTo>
                    <a:cubicBezTo>
                      <a:pt x="581" y="52"/>
                      <a:pt x="581" y="54"/>
                      <a:pt x="579" y="53"/>
                    </a:cubicBezTo>
                    <a:cubicBezTo>
                      <a:pt x="577" y="53"/>
                      <a:pt x="577" y="52"/>
                      <a:pt x="576" y="51"/>
                    </a:cubicBezTo>
                    <a:cubicBezTo>
                      <a:pt x="573" y="51"/>
                      <a:pt x="569" y="49"/>
                      <a:pt x="567" y="52"/>
                    </a:cubicBezTo>
                    <a:cubicBezTo>
                      <a:pt x="565" y="53"/>
                      <a:pt x="563" y="53"/>
                      <a:pt x="562" y="52"/>
                    </a:cubicBezTo>
                    <a:cubicBezTo>
                      <a:pt x="561" y="50"/>
                      <a:pt x="557" y="50"/>
                      <a:pt x="554" y="50"/>
                    </a:cubicBezTo>
                    <a:cubicBezTo>
                      <a:pt x="554" y="54"/>
                      <a:pt x="549" y="51"/>
                      <a:pt x="548" y="50"/>
                    </a:cubicBezTo>
                    <a:cubicBezTo>
                      <a:pt x="546" y="54"/>
                      <a:pt x="543" y="50"/>
                      <a:pt x="540" y="50"/>
                    </a:cubicBezTo>
                    <a:cubicBezTo>
                      <a:pt x="539" y="51"/>
                      <a:pt x="539" y="51"/>
                      <a:pt x="539" y="51"/>
                    </a:cubicBezTo>
                    <a:cubicBezTo>
                      <a:pt x="535" y="50"/>
                      <a:pt x="531" y="49"/>
                      <a:pt x="527" y="50"/>
                    </a:cubicBezTo>
                    <a:cubicBezTo>
                      <a:pt x="525" y="51"/>
                      <a:pt x="525" y="51"/>
                      <a:pt x="525" y="51"/>
                    </a:cubicBezTo>
                    <a:cubicBezTo>
                      <a:pt x="522" y="51"/>
                      <a:pt x="517" y="54"/>
                      <a:pt x="515" y="50"/>
                    </a:cubicBezTo>
                    <a:cubicBezTo>
                      <a:pt x="514" y="52"/>
                      <a:pt x="514" y="52"/>
                      <a:pt x="514" y="52"/>
                    </a:cubicBezTo>
                    <a:cubicBezTo>
                      <a:pt x="511" y="52"/>
                      <a:pt x="509" y="51"/>
                      <a:pt x="507" y="50"/>
                    </a:cubicBezTo>
                    <a:cubicBezTo>
                      <a:pt x="505" y="50"/>
                      <a:pt x="502" y="49"/>
                      <a:pt x="501" y="51"/>
                    </a:cubicBezTo>
                    <a:cubicBezTo>
                      <a:pt x="496" y="51"/>
                      <a:pt x="488" y="49"/>
                      <a:pt x="482" y="52"/>
                    </a:cubicBezTo>
                    <a:cubicBezTo>
                      <a:pt x="480" y="48"/>
                      <a:pt x="474" y="49"/>
                      <a:pt x="471" y="50"/>
                    </a:cubicBezTo>
                    <a:cubicBezTo>
                      <a:pt x="469" y="50"/>
                      <a:pt x="466" y="49"/>
                      <a:pt x="464" y="50"/>
                    </a:cubicBezTo>
                    <a:cubicBezTo>
                      <a:pt x="458" y="48"/>
                      <a:pt x="450" y="51"/>
                      <a:pt x="444" y="49"/>
                    </a:cubicBezTo>
                    <a:cubicBezTo>
                      <a:pt x="437" y="53"/>
                      <a:pt x="432" y="46"/>
                      <a:pt x="425" y="50"/>
                    </a:cubicBezTo>
                    <a:cubicBezTo>
                      <a:pt x="418" y="48"/>
                      <a:pt x="407" y="50"/>
                      <a:pt x="399" y="49"/>
                    </a:cubicBezTo>
                    <a:cubicBezTo>
                      <a:pt x="395" y="49"/>
                      <a:pt x="391" y="51"/>
                      <a:pt x="389" y="48"/>
                    </a:cubicBezTo>
                    <a:cubicBezTo>
                      <a:pt x="390" y="47"/>
                      <a:pt x="393" y="47"/>
                      <a:pt x="395" y="47"/>
                    </a:cubicBezTo>
                    <a:cubicBezTo>
                      <a:pt x="412" y="49"/>
                      <a:pt x="434" y="46"/>
                      <a:pt x="452" y="47"/>
                    </a:cubicBezTo>
                    <a:cubicBezTo>
                      <a:pt x="454" y="48"/>
                      <a:pt x="456" y="48"/>
                      <a:pt x="458" y="47"/>
                    </a:cubicBezTo>
                    <a:cubicBezTo>
                      <a:pt x="463" y="48"/>
                      <a:pt x="468" y="46"/>
                      <a:pt x="473" y="48"/>
                    </a:cubicBezTo>
                    <a:cubicBezTo>
                      <a:pt x="477" y="46"/>
                      <a:pt x="478" y="49"/>
                      <a:pt x="482" y="48"/>
                    </a:cubicBezTo>
                    <a:cubicBezTo>
                      <a:pt x="490" y="47"/>
                      <a:pt x="497" y="48"/>
                      <a:pt x="505" y="47"/>
                    </a:cubicBezTo>
                    <a:cubicBezTo>
                      <a:pt x="524" y="47"/>
                      <a:pt x="543" y="47"/>
                      <a:pt x="562" y="48"/>
                    </a:cubicBezTo>
                    <a:cubicBezTo>
                      <a:pt x="566" y="45"/>
                      <a:pt x="566" y="45"/>
                      <a:pt x="566" y="45"/>
                    </a:cubicBezTo>
                    <a:cubicBezTo>
                      <a:pt x="566" y="47"/>
                      <a:pt x="566" y="47"/>
                      <a:pt x="566" y="47"/>
                    </a:cubicBezTo>
                    <a:cubicBezTo>
                      <a:pt x="576" y="49"/>
                      <a:pt x="586" y="46"/>
                      <a:pt x="595" y="48"/>
                    </a:cubicBezTo>
                    <a:cubicBezTo>
                      <a:pt x="608" y="48"/>
                      <a:pt x="624" y="48"/>
                      <a:pt x="638" y="47"/>
                    </a:cubicBezTo>
                    <a:cubicBezTo>
                      <a:pt x="642" y="47"/>
                      <a:pt x="639" y="43"/>
                      <a:pt x="640" y="41"/>
                    </a:cubicBezTo>
                    <a:cubicBezTo>
                      <a:pt x="634" y="37"/>
                      <a:pt x="627" y="42"/>
                      <a:pt x="620" y="42"/>
                    </a:cubicBezTo>
                    <a:cubicBezTo>
                      <a:pt x="616" y="42"/>
                      <a:pt x="611" y="41"/>
                      <a:pt x="607" y="42"/>
                    </a:cubicBezTo>
                    <a:cubicBezTo>
                      <a:pt x="605" y="41"/>
                      <a:pt x="601" y="41"/>
                      <a:pt x="597" y="41"/>
                    </a:cubicBezTo>
                    <a:cubicBezTo>
                      <a:pt x="591" y="43"/>
                      <a:pt x="585" y="41"/>
                      <a:pt x="578" y="41"/>
                    </a:cubicBezTo>
                    <a:cubicBezTo>
                      <a:pt x="572" y="40"/>
                      <a:pt x="566" y="44"/>
                      <a:pt x="560" y="40"/>
                    </a:cubicBezTo>
                    <a:cubicBezTo>
                      <a:pt x="556" y="40"/>
                      <a:pt x="552" y="39"/>
                      <a:pt x="550" y="42"/>
                    </a:cubicBezTo>
                    <a:cubicBezTo>
                      <a:pt x="548" y="36"/>
                      <a:pt x="542" y="44"/>
                      <a:pt x="538" y="40"/>
                    </a:cubicBezTo>
                    <a:cubicBezTo>
                      <a:pt x="534" y="42"/>
                      <a:pt x="531" y="38"/>
                      <a:pt x="525" y="39"/>
                    </a:cubicBezTo>
                    <a:cubicBezTo>
                      <a:pt x="522" y="41"/>
                      <a:pt x="516" y="39"/>
                      <a:pt x="512" y="41"/>
                    </a:cubicBezTo>
                    <a:cubicBezTo>
                      <a:pt x="511" y="41"/>
                      <a:pt x="507" y="42"/>
                      <a:pt x="507" y="40"/>
                    </a:cubicBezTo>
                    <a:cubicBezTo>
                      <a:pt x="503" y="39"/>
                      <a:pt x="497" y="40"/>
                      <a:pt x="494" y="41"/>
                    </a:cubicBezTo>
                    <a:cubicBezTo>
                      <a:pt x="492" y="40"/>
                      <a:pt x="488" y="38"/>
                      <a:pt x="486" y="41"/>
                    </a:cubicBezTo>
                    <a:cubicBezTo>
                      <a:pt x="482" y="37"/>
                      <a:pt x="474" y="39"/>
                      <a:pt x="469" y="41"/>
                    </a:cubicBezTo>
                    <a:cubicBezTo>
                      <a:pt x="460" y="43"/>
                      <a:pt x="452" y="35"/>
                      <a:pt x="442" y="39"/>
                    </a:cubicBezTo>
                    <a:cubicBezTo>
                      <a:pt x="435" y="38"/>
                      <a:pt x="428" y="41"/>
                      <a:pt x="421" y="38"/>
                    </a:cubicBezTo>
                    <a:cubicBezTo>
                      <a:pt x="419" y="40"/>
                      <a:pt x="417" y="40"/>
                      <a:pt x="415" y="39"/>
                    </a:cubicBezTo>
                    <a:cubicBezTo>
                      <a:pt x="406" y="40"/>
                      <a:pt x="398" y="36"/>
                      <a:pt x="390" y="40"/>
                    </a:cubicBezTo>
                    <a:cubicBezTo>
                      <a:pt x="387" y="37"/>
                      <a:pt x="381" y="40"/>
                      <a:pt x="377" y="37"/>
                    </a:cubicBezTo>
                    <a:cubicBezTo>
                      <a:pt x="379" y="36"/>
                      <a:pt x="379" y="36"/>
                      <a:pt x="379" y="36"/>
                    </a:cubicBezTo>
                    <a:cubicBezTo>
                      <a:pt x="385" y="38"/>
                      <a:pt x="392" y="35"/>
                      <a:pt x="398" y="37"/>
                    </a:cubicBezTo>
                    <a:cubicBezTo>
                      <a:pt x="401" y="37"/>
                      <a:pt x="405" y="35"/>
                      <a:pt x="408" y="37"/>
                    </a:cubicBezTo>
                    <a:cubicBezTo>
                      <a:pt x="421" y="37"/>
                      <a:pt x="436" y="35"/>
                      <a:pt x="449" y="37"/>
                    </a:cubicBezTo>
                    <a:cubicBezTo>
                      <a:pt x="471" y="34"/>
                      <a:pt x="493" y="38"/>
                      <a:pt x="516" y="36"/>
                    </a:cubicBezTo>
                    <a:cubicBezTo>
                      <a:pt x="520" y="39"/>
                      <a:pt x="524" y="35"/>
                      <a:pt x="529" y="37"/>
                    </a:cubicBezTo>
                    <a:cubicBezTo>
                      <a:pt x="536" y="35"/>
                      <a:pt x="543" y="38"/>
                      <a:pt x="550" y="37"/>
                    </a:cubicBezTo>
                    <a:cubicBezTo>
                      <a:pt x="554" y="37"/>
                      <a:pt x="557" y="36"/>
                      <a:pt x="561" y="37"/>
                    </a:cubicBezTo>
                    <a:cubicBezTo>
                      <a:pt x="585" y="37"/>
                      <a:pt x="609" y="39"/>
                      <a:pt x="632" y="36"/>
                    </a:cubicBezTo>
                    <a:cubicBezTo>
                      <a:pt x="634" y="37"/>
                      <a:pt x="637" y="36"/>
                      <a:pt x="639" y="34"/>
                    </a:cubicBezTo>
                    <a:cubicBezTo>
                      <a:pt x="645" y="34"/>
                      <a:pt x="637" y="32"/>
                      <a:pt x="637" y="30"/>
                    </a:cubicBezTo>
                    <a:cubicBezTo>
                      <a:pt x="630" y="33"/>
                      <a:pt x="624" y="31"/>
                      <a:pt x="616" y="33"/>
                    </a:cubicBezTo>
                    <a:cubicBezTo>
                      <a:pt x="613" y="32"/>
                      <a:pt x="611" y="32"/>
                      <a:pt x="608" y="33"/>
                    </a:cubicBezTo>
                    <a:cubicBezTo>
                      <a:pt x="605" y="32"/>
                      <a:pt x="602" y="32"/>
                      <a:pt x="600" y="30"/>
                    </a:cubicBezTo>
                    <a:cubicBezTo>
                      <a:pt x="599" y="32"/>
                      <a:pt x="597" y="33"/>
                      <a:pt x="596" y="32"/>
                    </a:cubicBezTo>
                    <a:cubicBezTo>
                      <a:pt x="594" y="32"/>
                      <a:pt x="595" y="31"/>
                      <a:pt x="594" y="30"/>
                    </a:cubicBezTo>
                    <a:cubicBezTo>
                      <a:pt x="593" y="32"/>
                      <a:pt x="593" y="32"/>
                      <a:pt x="593" y="32"/>
                    </a:cubicBezTo>
                    <a:cubicBezTo>
                      <a:pt x="586" y="34"/>
                      <a:pt x="580" y="29"/>
                      <a:pt x="573" y="31"/>
                    </a:cubicBezTo>
                    <a:cubicBezTo>
                      <a:pt x="570" y="30"/>
                      <a:pt x="564" y="33"/>
                      <a:pt x="565" y="29"/>
                    </a:cubicBezTo>
                    <a:cubicBezTo>
                      <a:pt x="564" y="28"/>
                      <a:pt x="562" y="29"/>
                      <a:pt x="560" y="29"/>
                    </a:cubicBezTo>
                    <a:cubicBezTo>
                      <a:pt x="558" y="27"/>
                      <a:pt x="555" y="29"/>
                      <a:pt x="553" y="28"/>
                    </a:cubicBezTo>
                    <a:cubicBezTo>
                      <a:pt x="549" y="27"/>
                      <a:pt x="546" y="30"/>
                      <a:pt x="542" y="30"/>
                    </a:cubicBezTo>
                    <a:cubicBezTo>
                      <a:pt x="542" y="28"/>
                      <a:pt x="542" y="28"/>
                      <a:pt x="542" y="28"/>
                    </a:cubicBezTo>
                    <a:cubicBezTo>
                      <a:pt x="542" y="28"/>
                      <a:pt x="541" y="28"/>
                      <a:pt x="541" y="29"/>
                    </a:cubicBezTo>
                    <a:cubicBezTo>
                      <a:pt x="542" y="30"/>
                      <a:pt x="538" y="31"/>
                      <a:pt x="537" y="31"/>
                    </a:cubicBezTo>
                    <a:cubicBezTo>
                      <a:pt x="533" y="27"/>
                      <a:pt x="531" y="29"/>
                      <a:pt x="527" y="29"/>
                    </a:cubicBezTo>
                    <a:cubicBezTo>
                      <a:pt x="521" y="27"/>
                      <a:pt x="516" y="32"/>
                      <a:pt x="510" y="30"/>
                    </a:cubicBezTo>
                    <a:cubicBezTo>
                      <a:pt x="510" y="29"/>
                      <a:pt x="513" y="30"/>
                      <a:pt x="512" y="28"/>
                    </a:cubicBezTo>
                    <a:cubicBezTo>
                      <a:pt x="509" y="28"/>
                      <a:pt x="509" y="28"/>
                      <a:pt x="509" y="28"/>
                    </a:cubicBezTo>
                    <a:cubicBezTo>
                      <a:pt x="508" y="31"/>
                      <a:pt x="508" y="31"/>
                      <a:pt x="508" y="31"/>
                    </a:cubicBezTo>
                    <a:cubicBezTo>
                      <a:pt x="505" y="31"/>
                      <a:pt x="505" y="29"/>
                      <a:pt x="504" y="28"/>
                    </a:cubicBezTo>
                    <a:cubicBezTo>
                      <a:pt x="500" y="27"/>
                      <a:pt x="497" y="29"/>
                      <a:pt x="494" y="29"/>
                    </a:cubicBezTo>
                    <a:cubicBezTo>
                      <a:pt x="494" y="30"/>
                      <a:pt x="494" y="30"/>
                      <a:pt x="494" y="30"/>
                    </a:cubicBezTo>
                    <a:cubicBezTo>
                      <a:pt x="493" y="31"/>
                      <a:pt x="492" y="31"/>
                      <a:pt x="491" y="31"/>
                    </a:cubicBezTo>
                    <a:cubicBezTo>
                      <a:pt x="490" y="28"/>
                      <a:pt x="490" y="28"/>
                      <a:pt x="490" y="28"/>
                    </a:cubicBezTo>
                    <a:cubicBezTo>
                      <a:pt x="487" y="28"/>
                      <a:pt x="483" y="27"/>
                      <a:pt x="481" y="30"/>
                    </a:cubicBezTo>
                    <a:cubicBezTo>
                      <a:pt x="479" y="32"/>
                      <a:pt x="479" y="29"/>
                      <a:pt x="477" y="28"/>
                    </a:cubicBezTo>
                    <a:cubicBezTo>
                      <a:pt x="473" y="26"/>
                      <a:pt x="474" y="30"/>
                      <a:pt x="471" y="30"/>
                    </a:cubicBezTo>
                    <a:cubicBezTo>
                      <a:pt x="468" y="30"/>
                      <a:pt x="465" y="31"/>
                      <a:pt x="463" y="29"/>
                    </a:cubicBezTo>
                    <a:cubicBezTo>
                      <a:pt x="462" y="28"/>
                      <a:pt x="461" y="27"/>
                      <a:pt x="463" y="26"/>
                    </a:cubicBezTo>
                    <a:cubicBezTo>
                      <a:pt x="471" y="25"/>
                      <a:pt x="481" y="27"/>
                      <a:pt x="490" y="27"/>
                    </a:cubicBezTo>
                    <a:cubicBezTo>
                      <a:pt x="492" y="25"/>
                      <a:pt x="497" y="28"/>
                      <a:pt x="501" y="26"/>
                    </a:cubicBezTo>
                    <a:cubicBezTo>
                      <a:pt x="503" y="25"/>
                      <a:pt x="509" y="29"/>
                      <a:pt x="511" y="24"/>
                    </a:cubicBezTo>
                    <a:cubicBezTo>
                      <a:pt x="513" y="27"/>
                      <a:pt x="519" y="25"/>
                      <a:pt x="523" y="26"/>
                    </a:cubicBezTo>
                    <a:cubicBezTo>
                      <a:pt x="528" y="23"/>
                      <a:pt x="534" y="25"/>
                      <a:pt x="540" y="25"/>
                    </a:cubicBezTo>
                    <a:cubicBezTo>
                      <a:pt x="543" y="23"/>
                      <a:pt x="549" y="26"/>
                      <a:pt x="554" y="27"/>
                    </a:cubicBezTo>
                    <a:cubicBezTo>
                      <a:pt x="557" y="25"/>
                      <a:pt x="561" y="25"/>
                      <a:pt x="565" y="26"/>
                    </a:cubicBezTo>
                    <a:cubicBezTo>
                      <a:pt x="573" y="25"/>
                      <a:pt x="580" y="27"/>
                      <a:pt x="589" y="26"/>
                    </a:cubicBezTo>
                    <a:cubicBezTo>
                      <a:pt x="592" y="28"/>
                      <a:pt x="596" y="25"/>
                      <a:pt x="599" y="26"/>
                    </a:cubicBezTo>
                    <a:cubicBezTo>
                      <a:pt x="604" y="23"/>
                      <a:pt x="606" y="30"/>
                      <a:pt x="612" y="27"/>
                    </a:cubicBezTo>
                    <a:cubicBezTo>
                      <a:pt x="615" y="24"/>
                      <a:pt x="620" y="25"/>
                      <a:pt x="625" y="25"/>
                    </a:cubicBezTo>
                    <a:cubicBezTo>
                      <a:pt x="627" y="22"/>
                      <a:pt x="633" y="25"/>
                      <a:pt x="636" y="24"/>
                    </a:cubicBezTo>
                    <a:cubicBezTo>
                      <a:pt x="638" y="26"/>
                      <a:pt x="640" y="25"/>
                      <a:pt x="643" y="25"/>
                    </a:cubicBezTo>
                    <a:cubicBezTo>
                      <a:pt x="644" y="25"/>
                      <a:pt x="644" y="24"/>
                      <a:pt x="645" y="23"/>
                    </a:cubicBezTo>
                    <a:cubicBezTo>
                      <a:pt x="644" y="21"/>
                      <a:pt x="642" y="22"/>
                      <a:pt x="641" y="22"/>
                    </a:cubicBezTo>
                    <a:cubicBezTo>
                      <a:pt x="641" y="20"/>
                      <a:pt x="640" y="18"/>
                      <a:pt x="643" y="17"/>
                    </a:cubicBezTo>
                    <a:cubicBezTo>
                      <a:pt x="641" y="16"/>
                      <a:pt x="640" y="15"/>
                      <a:pt x="639" y="15"/>
                    </a:cubicBezTo>
                    <a:cubicBezTo>
                      <a:pt x="640" y="17"/>
                      <a:pt x="640" y="17"/>
                      <a:pt x="640" y="17"/>
                    </a:cubicBezTo>
                    <a:cubicBezTo>
                      <a:pt x="639" y="18"/>
                      <a:pt x="638" y="17"/>
                      <a:pt x="637" y="18"/>
                    </a:cubicBezTo>
                    <a:cubicBezTo>
                      <a:pt x="636" y="17"/>
                      <a:pt x="636" y="16"/>
                      <a:pt x="636" y="15"/>
                    </a:cubicBezTo>
                    <a:cubicBezTo>
                      <a:pt x="631" y="14"/>
                      <a:pt x="633" y="19"/>
                      <a:pt x="631" y="20"/>
                    </a:cubicBezTo>
                    <a:cubicBezTo>
                      <a:pt x="628" y="21"/>
                      <a:pt x="629" y="17"/>
                      <a:pt x="627" y="17"/>
                    </a:cubicBezTo>
                    <a:cubicBezTo>
                      <a:pt x="626" y="19"/>
                      <a:pt x="624" y="15"/>
                      <a:pt x="621" y="15"/>
                    </a:cubicBezTo>
                    <a:cubicBezTo>
                      <a:pt x="617" y="16"/>
                      <a:pt x="613" y="15"/>
                      <a:pt x="610" y="17"/>
                    </a:cubicBezTo>
                    <a:cubicBezTo>
                      <a:pt x="610" y="16"/>
                      <a:pt x="610" y="16"/>
                      <a:pt x="610" y="16"/>
                    </a:cubicBezTo>
                    <a:cubicBezTo>
                      <a:pt x="605" y="16"/>
                      <a:pt x="605" y="16"/>
                      <a:pt x="605" y="16"/>
                    </a:cubicBezTo>
                    <a:cubicBezTo>
                      <a:pt x="601" y="17"/>
                      <a:pt x="603" y="22"/>
                      <a:pt x="597" y="21"/>
                    </a:cubicBezTo>
                    <a:cubicBezTo>
                      <a:pt x="596" y="14"/>
                      <a:pt x="596" y="14"/>
                      <a:pt x="596" y="14"/>
                    </a:cubicBezTo>
                    <a:cubicBezTo>
                      <a:pt x="588" y="14"/>
                      <a:pt x="588" y="14"/>
                      <a:pt x="588" y="14"/>
                    </a:cubicBezTo>
                    <a:cubicBezTo>
                      <a:pt x="588" y="15"/>
                      <a:pt x="588" y="18"/>
                      <a:pt x="585" y="17"/>
                    </a:cubicBezTo>
                    <a:cubicBezTo>
                      <a:pt x="583" y="17"/>
                      <a:pt x="576" y="18"/>
                      <a:pt x="578" y="14"/>
                    </a:cubicBezTo>
                    <a:cubicBezTo>
                      <a:pt x="576" y="14"/>
                      <a:pt x="574" y="14"/>
                      <a:pt x="572" y="14"/>
                    </a:cubicBezTo>
                    <a:cubicBezTo>
                      <a:pt x="567" y="13"/>
                      <a:pt x="559" y="13"/>
                      <a:pt x="555" y="14"/>
                    </a:cubicBezTo>
                    <a:cubicBezTo>
                      <a:pt x="555" y="15"/>
                      <a:pt x="555" y="15"/>
                      <a:pt x="555" y="15"/>
                    </a:cubicBezTo>
                    <a:cubicBezTo>
                      <a:pt x="553" y="14"/>
                      <a:pt x="553" y="14"/>
                      <a:pt x="553" y="14"/>
                    </a:cubicBezTo>
                    <a:cubicBezTo>
                      <a:pt x="549" y="15"/>
                      <a:pt x="545" y="11"/>
                      <a:pt x="544" y="15"/>
                    </a:cubicBezTo>
                    <a:cubicBezTo>
                      <a:pt x="543" y="12"/>
                      <a:pt x="538" y="14"/>
                      <a:pt x="534" y="15"/>
                    </a:cubicBezTo>
                    <a:cubicBezTo>
                      <a:pt x="530" y="14"/>
                      <a:pt x="534" y="11"/>
                      <a:pt x="531" y="11"/>
                    </a:cubicBezTo>
                    <a:cubicBezTo>
                      <a:pt x="528" y="11"/>
                      <a:pt x="529" y="8"/>
                      <a:pt x="528" y="8"/>
                    </a:cubicBezTo>
                    <a:cubicBezTo>
                      <a:pt x="526" y="11"/>
                      <a:pt x="526" y="11"/>
                      <a:pt x="526" y="11"/>
                    </a:cubicBezTo>
                    <a:cubicBezTo>
                      <a:pt x="523" y="11"/>
                      <a:pt x="521" y="11"/>
                      <a:pt x="519" y="10"/>
                    </a:cubicBezTo>
                    <a:cubicBezTo>
                      <a:pt x="518" y="10"/>
                      <a:pt x="517" y="12"/>
                      <a:pt x="516" y="10"/>
                    </a:cubicBezTo>
                    <a:cubicBezTo>
                      <a:pt x="511" y="10"/>
                      <a:pt x="514" y="13"/>
                      <a:pt x="511" y="15"/>
                    </a:cubicBezTo>
                    <a:cubicBezTo>
                      <a:pt x="509" y="14"/>
                      <a:pt x="510" y="12"/>
                      <a:pt x="508" y="11"/>
                    </a:cubicBezTo>
                    <a:cubicBezTo>
                      <a:pt x="504" y="9"/>
                      <a:pt x="503" y="13"/>
                      <a:pt x="499" y="13"/>
                    </a:cubicBezTo>
                    <a:cubicBezTo>
                      <a:pt x="497" y="12"/>
                      <a:pt x="500" y="12"/>
                      <a:pt x="498" y="10"/>
                    </a:cubicBezTo>
                    <a:cubicBezTo>
                      <a:pt x="494" y="10"/>
                      <a:pt x="491" y="10"/>
                      <a:pt x="487" y="9"/>
                    </a:cubicBezTo>
                    <a:cubicBezTo>
                      <a:pt x="487" y="12"/>
                      <a:pt x="484" y="13"/>
                      <a:pt x="481" y="14"/>
                    </a:cubicBezTo>
                    <a:cubicBezTo>
                      <a:pt x="481" y="13"/>
                      <a:pt x="478" y="13"/>
                      <a:pt x="478" y="14"/>
                    </a:cubicBezTo>
                    <a:cubicBezTo>
                      <a:pt x="475" y="14"/>
                      <a:pt x="477" y="12"/>
                      <a:pt x="474" y="12"/>
                    </a:cubicBezTo>
                    <a:cubicBezTo>
                      <a:pt x="474" y="10"/>
                      <a:pt x="477" y="11"/>
                      <a:pt x="475" y="10"/>
                    </a:cubicBezTo>
                    <a:cubicBezTo>
                      <a:pt x="473" y="11"/>
                      <a:pt x="473" y="8"/>
                      <a:pt x="471" y="8"/>
                    </a:cubicBezTo>
                    <a:cubicBezTo>
                      <a:pt x="466" y="9"/>
                      <a:pt x="469" y="13"/>
                      <a:pt x="467" y="15"/>
                    </a:cubicBezTo>
                    <a:cubicBezTo>
                      <a:pt x="464" y="14"/>
                      <a:pt x="462" y="14"/>
                      <a:pt x="459" y="14"/>
                    </a:cubicBezTo>
                    <a:cubicBezTo>
                      <a:pt x="456" y="13"/>
                      <a:pt x="460" y="11"/>
                      <a:pt x="461" y="10"/>
                    </a:cubicBezTo>
                    <a:cubicBezTo>
                      <a:pt x="459" y="11"/>
                      <a:pt x="456" y="8"/>
                      <a:pt x="454" y="10"/>
                    </a:cubicBezTo>
                    <a:cubicBezTo>
                      <a:pt x="451" y="8"/>
                      <a:pt x="448" y="11"/>
                      <a:pt x="444" y="10"/>
                    </a:cubicBezTo>
                    <a:cubicBezTo>
                      <a:pt x="444" y="11"/>
                      <a:pt x="445" y="12"/>
                      <a:pt x="444" y="12"/>
                    </a:cubicBezTo>
                    <a:cubicBezTo>
                      <a:pt x="442" y="12"/>
                      <a:pt x="440" y="10"/>
                      <a:pt x="438" y="11"/>
                    </a:cubicBezTo>
                    <a:cubicBezTo>
                      <a:pt x="440" y="12"/>
                      <a:pt x="436" y="14"/>
                      <a:pt x="435" y="15"/>
                    </a:cubicBezTo>
                    <a:cubicBezTo>
                      <a:pt x="432" y="12"/>
                      <a:pt x="429" y="17"/>
                      <a:pt x="426" y="14"/>
                    </a:cubicBezTo>
                    <a:cubicBezTo>
                      <a:pt x="424" y="11"/>
                      <a:pt x="431" y="11"/>
                      <a:pt x="432" y="10"/>
                    </a:cubicBezTo>
                    <a:cubicBezTo>
                      <a:pt x="431" y="10"/>
                      <a:pt x="430" y="8"/>
                      <a:pt x="431" y="7"/>
                    </a:cubicBezTo>
                    <a:cubicBezTo>
                      <a:pt x="429" y="6"/>
                      <a:pt x="428" y="8"/>
                      <a:pt x="425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6" y="8"/>
                      <a:pt x="426" y="8"/>
                      <a:pt x="427" y="8"/>
                    </a:cubicBezTo>
                    <a:cubicBezTo>
                      <a:pt x="427" y="8"/>
                      <a:pt x="431" y="8"/>
                      <a:pt x="429" y="9"/>
                    </a:cubicBezTo>
                    <a:cubicBezTo>
                      <a:pt x="427" y="9"/>
                      <a:pt x="425" y="10"/>
                      <a:pt x="423" y="9"/>
                    </a:cubicBezTo>
                    <a:cubicBezTo>
                      <a:pt x="422" y="9"/>
                      <a:pt x="423" y="6"/>
                      <a:pt x="421" y="7"/>
                    </a:cubicBezTo>
                    <a:cubicBezTo>
                      <a:pt x="420" y="13"/>
                      <a:pt x="412" y="8"/>
                      <a:pt x="408" y="10"/>
                    </a:cubicBezTo>
                    <a:cubicBezTo>
                      <a:pt x="406" y="9"/>
                      <a:pt x="401" y="9"/>
                      <a:pt x="404" y="6"/>
                    </a:cubicBezTo>
                    <a:cubicBezTo>
                      <a:pt x="403" y="6"/>
                      <a:pt x="403" y="6"/>
                      <a:pt x="403" y="6"/>
                    </a:cubicBezTo>
                    <a:cubicBezTo>
                      <a:pt x="401" y="7"/>
                      <a:pt x="401" y="7"/>
                      <a:pt x="401" y="8"/>
                    </a:cubicBezTo>
                    <a:cubicBezTo>
                      <a:pt x="398" y="10"/>
                      <a:pt x="398" y="6"/>
                      <a:pt x="396" y="6"/>
                    </a:cubicBezTo>
                    <a:cubicBezTo>
                      <a:pt x="395" y="8"/>
                      <a:pt x="394" y="6"/>
                      <a:pt x="393" y="7"/>
                    </a:cubicBezTo>
                    <a:cubicBezTo>
                      <a:pt x="393" y="8"/>
                      <a:pt x="395" y="9"/>
                      <a:pt x="393" y="10"/>
                    </a:cubicBezTo>
                    <a:cubicBezTo>
                      <a:pt x="390" y="12"/>
                      <a:pt x="384" y="13"/>
                      <a:pt x="382" y="9"/>
                    </a:cubicBezTo>
                    <a:cubicBezTo>
                      <a:pt x="380" y="9"/>
                      <a:pt x="377" y="9"/>
                      <a:pt x="376" y="10"/>
                    </a:cubicBezTo>
                    <a:cubicBezTo>
                      <a:pt x="371" y="10"/>
                      <a:pt x="366" y="8"/>
                      <a:pt x="363" y="11"/>
                    </a:cubicBezTo>
                    <a:cubicBezTo>
                      <a:pt x="363" y="11"/>
                      <a:pt x="362" y="10"/>
                      <a:pt x="362" y="10"/>
                    </a:cubicBezTo>
                    <a:cubicBezTo>
                      <a:pt x="358" y="12"/>
                      <a:pt x="358" y="7"/>
                      <a:pt x="354" y="8"/>
                    </a:cubicBezTo>
                    <a:cubicBezTo>
                      <a:pt x="354" y="8"/>
                      <a:pt x="354" y="8"/>
                      <a:pt x="354" y="8"/>
                    </a:cubicBezTo>
                    <a:cubicBezTo>
                      <a:pt x="355" y="9"/>
                      <a:pt x="356" y="9"/>
                      <a:pt x="357" y="9"/>
                    </a:cubicBezTo>
                    <a:cubicBezTo>
                      <a:pt x="357" y="13"/>
                      <a:pt x="364" y="10"/>
                      <a:pt x="363" y="13"/>
                    </a:cubicBezTo>
                    <a:cubicBezTo>
                      <a:pt x="359" y="14"/>
                      <a:pt x="357" y="12"/>
                      <a:pt x="353" y="11"/>
                    </a:cubicBezTo>
                    <a:cubicBezTo>
                      <a:pt x="352" y="11"/>
                      <a:pt x="348" y="11"/>
                      <a:pt x="346" y="13"/>
                    </a:cubicBezTo>
                    <a:cubicBezTo>
                      <a:pt x="346" y="12"/>
                      <a:pt x="345" y="10"/>
                      <a:pt x="343" y="9"/>
                    </a:cubicBezTo>
                    <a:cubicBezTo>
                      <a:pt x="344" y="8"/>
                      <a:pt x="344" y="8"/>
                      <a:pt x="344" y="8"/>
                    </a:cubicBezTo>
                    <a:cubicBezTo>
                      <a:pt x="339" y="8"/>
                      <a:pt x="335" y="7"/>
                      <a:pt x="330" y="8"/>
                    </a:cubicBezTo>
                    <a:cubicBezTo>
                      <a:pt x="330" y="10"/>
                      <a:pt x="333" y="9"/>
                      <a:pt x="334" y="10"/>
                    </a:cubicBezTo>
                    <a:cubicBezTo>
                      <a:pt x="333" y="11"/>
                      <a:pt x="333" y="11"/>
                      <a:pt x="333" y="11"/>
                    </a:cubicBezTo>
                    <a:cubicBezTo>
                      <a:pt x="331" y="10"/>
                      <a:pt x="329" y="10"/>
                      <a:pt x="328" y="8"/>
                    </a:cubicBezTo>
                    <a:cubicBezTo>
                      <a:pt x="326" y="9"/>
                      <a:pt x="325" y="8"/>
                      <a:pt x="324" y="9"/>
                    </a:cubicBezTo>
                    <a:cubicBezTo>
                      <a:pt x="325" y="9"/>
                      <a:pt x="325" y="9"/>
                      <a:pt x="325" y="9"/>
                    </a:cubicBezTo>
                    <a:cubicBezTo>
                      <a:pt x="324" y="10"/>
                      <a:pt x="324" y="10"/>
                      <a:pt x="324" y="10"/>
                    </a:cubicBezTo>
                    <a:cubicBezTo>
                      <a:pt x="321" y="8"/>
                      <a:pt x="317" y="7"/>
                      <a:pt x="315" y="10"/>
                    </a:cubicBezTo>
                    <a:cubicBezTo>
                      <a:pt x="313" y="8"/>
                      <a:pt x="310" y="12"/>
                      <a:pt x="308" y="10"/>
                    </a:cubicBezTo>
                    <a:cubicBezTo>
                      <a:pt x="306" y="14"/>
                      <a:pt x="299" y="11"/>
                      <a:pt x="295" y="11"/>
                    </a:cubicBezTo>
                    <a:cubicBezTo>
                      <a:pt x="295" y="9"/>
                      <a:pt x="291" y="9"/>
                      <a:pt x="289" y="9"/>
                    </a:cubicBezTo>
                    <a:cubicBezTo>
                      <a:pt x="291" y="11"/>
                      <a:pt x="291" y="11"/>
                      <a:pt x="291" y="11"/>
                    </a:cubicBezTo>
                    <a:cubicBezTo>
                      <a:pt x="287" y="13"/>
                      <a:pt x="287" y="7"/>
                      <a:pt x="283" y="9"/>
                    </a:cubicBezTo>
                    <a:cubicBezTo>
                      <a:pt x="285" y="11"/>
                      <a:pt x="285" y="11"/>
                      <a:pt x="285" y="11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2" y="11"/>
                      <a:pt x="281" y="10"/>
                      <a:pt x="280" y="9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79" y="13"/>
                      <a:pt x="276" y="14"/>
                      <a:pt x="273" y="14"/>
                    </a:cubicBezTo>
                    <a:cubicBezTo>
                      <a:pt x="272" y="13"/>
                      <a:pt x="270" y="12"/>
                      <a:pt x="269" y="11"/>
                    </a:cubicBezTo>
                    <a:cubicBezTo>
                      <a:pt x="269" y="6"/>
                      <a:pt x="262" y="6"/>
                      <a:pt x="259" y="7"/>
                    </a:cubicBezTo>
                    <a:cubicBezTo>
                      <a:pt x="259" y="7"/>
                      <a:pt x="260" y="7"/>
                      <a:pt x="261" y="7"/>
                    </a:cubicBezTo>
                    <a:cubicBezTo>
                      <a:pt x="261" y="7"/>
                      <a:pt x="261" y="8"/>
                      <a:pt x="260" y="8"/>
                    </a:cubicBezTo>
                    <a:cubicBezTo>
                      <a:pt x="259" y="10"/>
                      <a:pt x="256" y="10"/>
                      <a:pt x="254" y="9"/>
                    </a:cubicBezTo>
                    <a:cubicBezTo>
                      <a:pt x="249" y="13"/>
                      <a:pt x="245" y="8"/>
                      <a:pt x="239" y="9"/>
                    </a:cubicBezTo>
                    <a:cubicBezTo>
                      <a:pt x="236" y="8"/>
                      <a:pt x="233" y="10"/>
                      <a:pt x="232" y="12"/>
                    </a:cubicBezTo>
                    <a:cubicBezTo>
                      <a:pt x="228" y="13"/>
                      <a:pt x="226" y="12"/>
                      <a:pt x="225" y="9"/>
                    </a:cubicBezTo>
                    <a:cubicBezTo>
                      <a:pt x="222" y="9"/>
                      <a:pt x="220" y="9"/>
                      <a:pt x="217" y="11"/>
                    </a:cubicBezTo>
                    <a:cubicBezTo>
                      <a:pt x="216" y="12"/>
                      <a:pt x="213" y="11"/>
                      <a:pt x="213" y="9"/>
                    </a:cubicBezTo>
                    <a:cubicBezTo>
                      <a:pt x="206" y="6"/>
                      <a:pt x="199" y="9"/>
                      <a:pt x="191" y="8"/>
                    </a:cubicBezTo>
                    <a:cubicBezTo>
                      <a:pt x="188" y="6"/>
                      <a:pt x="188" y="6"/>
                      <a:pt x="188" y="6"/>
                    </a:cubicBezTo>
                    <a:cubicBezTo>
                      <a:pt x="183" y="7"/>
                      <a:pt x="178" y="2"/>
                      <a:pt x="173" y="5"/>
                    </a:cubicBezTo>
                    <a:cubicBezTo>
                      <a:pt x="171" y="2"/>
                      <a:pt x="167" y="6"/>
                      <a:pt x="166" y="3"/>
                    </a:cubicBezTo>
                    <a:cubicBezTo>
                      <a:pt x="150" y="2"/>
                      <a:pt x="132" y="0"/>
                      <a:pt x="116" y="1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3" y="0"/>
                      <a:pt x="111" y="3"/>
                      <a:pt x="109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94" y="1"/>
                      <a:pt x="80" y="2"/>
                      <a:pt x="66" y="3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44" y="5"/>
                      <a:pt x="24" y="12"/>
                      <a:pt x="7" y="19"/>
                    </a:cubicBezTo>
                    <a:cubicBezTo>
                      <a:pt x="12" y="18"/>
                      <a:pt x="12" y="23"/>
                      <a:pt x="16" y="20"/>
                    </a:cubicBezTo>
                    <a:cubicBezTo>
                      <a:pt x="19" y="21"/>
                      <a:pt x="25" y="19"/>
                      <a:pt x="24" y="23"/>
                    </a:cubicBezTo>
                    <a:cubicBezTo>
                      <a:pt x="16" y="24"/>
                      <a:pt x="10" y="27"/>
                      <a:pt x="2" y="27"/>
                    </a:cubicBezTo>
                    <a:cubicBezTo>
                      <a:pt x="5" y="29"/>
                      <a:pt x="10" y="29"/>
                      <a:pt x="12" y="30"/>
                    </a:cubicBezTo>
                    <a:cubicBezTo>
                      <a:pt x="26" y="29"/>
                      <a:pt x="39" y="27"/>
                      <a:pt x="52" y="29"/>
                    </a:cubicBezTo>
                    <a:cubicBezTo>
                      <a:pt x="39" y="31"/>
                      <a:pt x="26" y="29"/>
                      <a:pt x="15" y="36"/>
                    </a:cubicBezTo>
                    <a:cubicBezTo>
                      <a:pt x="13" y="34"/>
                      <a:pt x="11" y="36"/>
                      <a:pt x="10" y="37"/>
                    </a:cubicBezTo>
                    <a:cubicBezTo>
                      <a:pt x="13" y="36"/>
                      <a:pt x="14" y="37"/>
                      <a:pt x="15" y="38"/>
                    </a:cubicBezTo>
                    <a:cubicBezTo>
                      <a:pt x="18" y="35"/>
                      <a:pt x="19" y="40"/>
                      <a:pt x="21" y="40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5" y="43"/>
                      <a:pt x="21" y="42"/>
                      <a:pt x="26" y="44"/>
                    </a:cubicBezTo>
                    <a:cubicBezTo>
                      <a:pt x="22" y="47"/>
                      <a:pt x="17" y="47"/>
                      <a:pt x="12" y="48"/>
                    </a:cubicBezTo>
                    <a:cubicBezTo>
                      <a:pt x="14" y="50"/>
                      <a:pt x="18" y="49"/>
                      <a:pt x="20" y="51"/>
                    </a:cubicBezTo>
                    <a:cubicBezTo>
                      <a:pt x="18" y="51"/>
                      <a:pt x="17" y="52"/>
                      <a:pt x="16" y="51"/>
                    </a:cubicBezTo>
                    <a:cubicBezTo>
                      <a:pt x="11" y="51"/>
                      <a:pt x="7" y="55"/>
                      <a:pt x="5" y="5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58"/>
                      <a:pt x="18" y="53"/>
                      <a:pt x="23" y="56"/>
                    </a:cubicBezTo>
                    <a:cubicBezTo>
                      <a:pt x="20" y="57"/>
                      <a:pt x="16" y="58"/>
                      <a:pt x="13" y="58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5" y="61"/>
                      <a:pt x="14" y="60"/>
                      <a:pt x="13" y="61"/>
                    </a:cubicBezTo>
                    <a:cubicBezTo>
                      <a:pt x="18" y="63"/>
                      <a:pt x="25" y="60"/>
                      <a:pt x="28" y="64"/>
                    </a:cubicBezTo>
                    <a:cubicBezTo>
                      <a:pt x="22" y="66"/>
                      <a:pt x="13" y="64"/>
                      <a:pt x="11" y="67"/>
                    </a:cubicBezTo>
                    <a:cubicBezTo>
                      <a:pt x="13" y="69"/>
                      <a:pt x="18" y="68"/>
                      <a:pt x="19" y="70"/>
                    </a:cubicBezTo>
                    <a:cubicBezTo>
                      <a:pt x="16" y="71"/>
                      <a:pt x="12" y="71"/>
                      <a:pt x="8" y="72"/>
                    </a:cubicBezTo>
                    <a:cubicBezTo>
                      <a:pt x="8" y="73"/>
                      <a:pt x="11" y="73"/>
                      <a:pt x="13" y="74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6" y="77"/>
                      <a:pt x="22" y="78"/>
                      <a:pt x="26" y="79"/>
                    </a:cubicBezTo>
                    <a:cubicBezTo>
                      <a:pt x="24" y="80"/>
                      <a:pt x="20" y="79"/>
                      <a:pt x="18" y="80"/>
                    </a:cubicBezTo>
                    <a:cubicBezTo>
                      <a:pt x="20" y="84"/>
                      <a:pt x="25" y="80"/>
                      <a:pt x="28" y="82"/>
                    </a:cubicBezTo>
                    <a:cubicBezTo>
                      <a:pt x="25" y="85"/>
                      <a:pt x="19" y="83"/>
                      <a:pt x="15" y="84"/>
                    </a:cubicBezTo>
                    <a:cubicBezTo>
                      <a:pt x="19" y="85"/>
                      <a:pt x="26" y="84"/>
                      <a:pt x="30" y="86"/>
                    </a:cubicBezTo>
                    <a:cubicBezTo>
                      <a:pt x="23" y="88"/>
                      <a:pt x="14" y="84"/>
                      <a:pt x="9" y="88"/>
                    </a:cubicBezTo>
                    <a:cubicBezTo>
                      <a:pt x="9" y="90"/>
                      <a:pt x="13" y="89"/>
                      <a:pt x="15" y="90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4" y="94"/>
                      <a:pt x="13" y="94"/>
                      <a:pt x="12" y="94"/>
                    </a:cubicBezTo>
                    <a:cubicBezTo>
                      <a:pt x="11" y="96"/>
                      <a:pt x="11" y="97"/>
                      <a:pt x="12" y="98"/>
                    </a:cubicBezTo>
                    <a:cubicBezTo>
                      <a:pt x="11" y="100"/>
                      <a:pt x="10" y="98"/>
                      <a:pt x="8" y="99"/>
                    </a:cubicBezTo>
                    <a:cubicBezTo>
                      <a:pt x="9" y="101"/>
                      <a:pt x="12" y="101"/>
                      <a:pt x="15" y="101"/>
                    </a:cubicBezTo>
                    <a:cubicBezTo>
                      <a:pt x="17" y="102"/>
                      <a:pt x="19" y="104"/>
                      <a:pt x="19" y="106"/>
                    </a:cubicBezTo>
                    <a:cubicBezTo>
                      <a:pt x="22" y="106"/>
                      <a:pt x="24" y="105"/>
                      <a:pt x="27" y="106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1" y="111"/>
                      <a:pt x="14" y="106"/>
                      <a:pt x="13" y="111"/>
                    </a:cubicBezTo>
                    <a:cubicBezTo>
                      <a:pt x="16" y="112"/>
                      <a:pt x="20" y="109"/>
                      <a:pt x="23" y="111"/>
                    </a:cubicBezTo>
                    <a:cubicBezTo>
                      <a:pt x="21" y="115"/>
                      <a:pt x="14" y="112"/>
                      <a:pt x="10" y="113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1" y="117"/>
                      <a:pt x="10" y="115"/>
                      <a:pt x="8" y="116"/>
                    </a:cubicBezTo>
                    <a:cubicBezTo>
                      <a:pt x="8" y="117"/>
                      <a:pt x="10" y="118"/>
                      <a:pt x="8" y="119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0" y="121"/>
                      <a:pt x="7" y="120"/>
                      <a:pt x="3" y="121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6"/>
                      <a:pt x="7" y="124"/>
                      <a:pt x="6" y="126"/>
                    </a:cubicBezTo>
                    <a:cubicBezTo>
                      <a:pt x="7" y="128"/>
                      <a:pt x="12" y="126"/>
                      <a:pt x="15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8" y="129"/>
                      <a:pt x="8" y="134"/>
                      <a:pt x="2" y="133"/>
                    </a:cubicBezTo>
                    <a:cubicBezTo>
                      <a:pt x="2" y="133"/>
                      <a:pt x="3" y="134"/>
                      <a:pt x="4" y="134"/>
                    </a:cubicBezTo>
                    <a:cubicBezTo>
                      <a:pt x="6" y="133"/>
                      <a:pt x="9" y="134"/>
                      <a:pt x="8" y="132"/>
                    </a:cubicBezTo>
                    <a:cubicBezTo>
                      <a:pt x="10" y="131"/>
                      <a:pt x="12" y="132"/>
                      <a:pt x="14" y="132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14" y="137"/>
                      <a:pt x="5" y="140"/>
                      <a:pt x="11" y="142"/>
                    </a:cubicBezTo>
                    <a:cubicBezTo>
                      <a:pt x="8" y="143"/>
                      <a:pt x="4" y="142"/>
                      <a:pt x="2" y="144"/>
                    </a:cubicBezTo>
                    <a:cubicBezTo>
                      <a:pt x="4" y="145"/>
                      <a:pt x="5" y="145"/>
                      <a:pt x="6" y="146"/>
                    </a:cubicBezTo>
                    <a:cubicBezTo>
                      <a:pt x="4" y="148"/>
                      <a:pt x="4" y="148"/>
                      <a:pt x="4" y="148"/>
                    </a:cubicBezTo>
                    <a:cubicBezTo>
                      <a:pt x="6" y="148"/>
                      <a:pt x="9" y="148"/>
                      <a:pt x="10" y="150"/>
                    </a:cubicBezTo>
                    <a:cubicBezTo>
                      <a:pt x="14" y="151"/>
                      <a:pt x="16" y="154"/>
                      <a:pt x="19" y="154"/>
                    </a:cubicBezTo>
                    <a:cubicBezTo>
                      <a:pt x="18" y="159"/>
                      <a:pt x="9" y="154"/>
                      <a:pt x="7" y="158"/>
                    </a:cubicBezTo>
                    <a:cubicBezTo>
                      <a:pt x="11" y="162"/>
                      <a:pt x="18" y="161"/>
                      <a:pt x="24" y="163"/>
                    </a:cubicBezTo>
                    <a:cubicBezTo>
                      <a:pt x="29" y="162"/>
                      <a:pt x="35" y="161"/>
                      <a:pt x="39" y="164"/>
                    </a:cubicBezTo>
                    <a:cubicBezTo>
                      <a:pt x="26" y="165"/>
                      <a:pt x="26" y="165"/>
                      <a:pt x="26" y="165"/>
                    </a:cubicBezTo>
                    <a:cubicBezTo>
                      <a:pt x="21" y="161"/>
                      <a:pt x="17" y="167"/>
                      <a:pt x="13" y="165"/>
                    </a:cubicBezTo>
                    <a:cubicBezTo>
                      <a:pt x="11" y="166"/>
                      <a:pt x="6" y="165"/>
                      <a:pt x="6" y="168"/>
                    </a:cubicBezTo>
                    <a:cubicBezTo>
                      <a:pt x="12" y="171"/>
                      <a:pt x="12" y="171"/>
                      <a:pt x="12" y="171"/>
                    </a:cubicBezTo>
                    <a:cubicBezTo>
                      <a:pt x="12" y="172"/>
                      <a:pt x="9" y="172"/>
                      <a:pt x="9" y="172"/>
                    </a:cubicBezTo>
                    <a:cubicBezTo>
                      <a:pt x="12" y="175"/>
                      <a:pt x="17" y="175"/>
                      <a:pt x="21" y="176"/>
                    </a:cubicBezTo>
                    <a:cubicBezTo>
                      <a:pt x="19" y="179"/>
                      <a:pt x="13" y="179"/>
                      <a:pt x="8" y="180"/>
                    </a:cubicBezTo>
                    <a:cubicBezTo>
                      <a:pt x="6" y="183"/>
                      <a:pt x="11" y="182"/>
                      <a:pt x="13" y="184"/>
                    </a:cubicBezTo>
                    <a:cubicBezTo>
                      <a:pt x="6" y="184"/>
                      <a:pt x="12" y="190"/>
                      <a:pt x="7" y="190"/>
                    </a:cubicBezTo>
                    <a:cubicBezTo>
                      <a:pt x="8" y="191"/>
                      <a:pt x="9" y="191"/>
                      <a:pt x="9" y="192"/>
                    </a:cubicBezTo>
                    <a:cubicBezTo>
                      <a:pt x="8" y="192"/>
                      <a:pt x="8" y="192"/>
                      <a:pt x="7" y="192"/>
                    </a:cubicBezTo>
                    <a:cubicBezTo>
                      <a:pt x="0" y="194"/>
                      <a:pt x="11" y="195"/>
                      <a:pt x="10" y="196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11" y="200"/>
                      <a:pt x="5" y="203"/>
                      <a:pt x="10" y="205"/>
                    </a:cubicBezTo>
                    <a:cubicBezTo>
                      <a:pt x="10" y="207"/>
                      <a:pt x="7" y="206"/>
                      <a:pt x="7" y="206"/>
                    </a:cubicBezTo>
                    <a:cubicBezTo>
                      <a:pt x="4" y="209"/>
                      <a:pt x="7" y="212"/>
                      <a:pt x="10" y="214"/>
                    </a:cubicBezTo>
                    <a:cubicBezTo>
                      <a:pt x="13" y="216"/>
                      <a:pt x="6" y="217"/>
                      <a:pt x="10" y="219"/>
                    </a:cubicBezTo>
                    <a:cubicBezTo>
                      <a:pt x="9" y="220"/>
                      <a:pt x="8" y="221"/>
                      <a:pt x="7" y="221"/>
                    </a:cubicBezTo>
                    <a:cubicBezTo>
                      <a:pt x="5" y="223"/>
                      <a:pt x="10" y="223"/>
                      <a:pt x="10" y="225"/>
                    </a:cubicBezTo>
                    <a:cubicBezTo>
                      <a:pt x="6" y="228"/>
                      <a:pt x="14" y="227"/>
                      <a:pt x="11" y="231"/>
                    </a:cubicBezTo>
                    <a:cubicBezTo>
                      <a:pt x="19" y="233"/>
                      <a:pt x="7" y="236"/>
                      <a:pt x="16" y="239"/>
                    </a:cubicBezTo>
                    <a:cubicBezTo>
                      <a:pt x="18" y="240"/>
                      <a:pt x="16" y="243"/>
                      <a:pt x="13" y="244"/>
                    </a:cubicBezTo>
                    <a:cubicBezTo>
                      <a:pt x="16" y="246"/>
                      <a:pt x="18" y="249"/>
                      <a:pt x="17" y="252"/>
                    </a:cubicBezTo>
                    <a:cubicBezTo>
                      <a:pt x="20" y="253"/>
                      <a:pt x="15" y="256"/>
                      <a:pt x="20" y="258"/>
                    </a:cubicBezTo>
                    <a:cubicBezTo>
                      <a:pt x="34" y="263"/>
                      <a:pt x="48" y="264"/>
                      <a:pt x="64" y="263"/>
                    </a:cubicBezTo>
                    <a:cubicBezTo>
                      <a:pt x="72" y="261"/>
                      <a:pt x="78" y="263"/>
                      <a:pt x="85" y="261"/>
                    </a:cubicBezTo>
                    <a:cubicBezTo>
                      <a:pt x="112" y="261"/>
                      <a:pt x="138" y="263"/>
                      <a:pt x="165" y="267"/>
                    </a:cubicBezTo>
                    <a:cubicBezTo>
                      <a:pt x="169" y="268"/>
                      <a:pt x="174" y="271"/>
                      <a:pt x="177" y="268"/>
                    </a:cubicBezTo>
                    <a:cubicBezTo>
                      <a:pt x="180" y="269"/>
                      <a:pt x="185" y="270"/>
                      <a:pt x="189" y="270"/>
                    </a:cubicBezTo>
                    <a:cubicBezTo>
                      <a:pt x="192" y="271"/>
                      <a:pt x="193" y="268"/>
                      <a:pt x="195" y="270"/>
                    </a:cubicBezTo>
                    <a:cubicBezTo>
                      <a:pt x="215" y="268"/>
                      <a:pt x="235" y="273"/>
                      <a:pt x="256" y="274"/>
                    </a:cubicBezTo>
                    <a:cubicBezTo>
                      <a:pt x="261" y="274"/>
                      <a:pt x="267" y="275"/>
                      <a:pt x="272" y="273"/>
                    </a:cubicBezTo>
                    <a:cubicBezTo>
                      <a:pt x="279" y="276"/>
                      <a:pt x="289" y="272"/>
                      <a:pt x="296" y="273"/>
                    </a:cubicBezTo>
                    <a:cubicBezTo>
                      <a:pt x="306" y="273"/>
                      <a:pt x="314" y="274"/>
                      <a:pt x="324" y="273"/>
                    </a:cubicBezTo>
                    <a:cubicBezTo>
                      <a:pt x="327" y="273"/>
                      <a:pt x="328" y="272"/>
                      <a:pt x="331" y="272"/>
                    </a:cubicBezTo>
                    <a:cubicBezTo>
                      <a:pt x="335" y="274"/>
                      <a:pt x="340" y="272"/>
                      <a:pt x="344" y="273"/>
                    </a:cubicBezTo>
                    <a:cubicBezTo>
                      <a:pt x="347" y="270"/>
                      <a:pt x="352" y="273"/>
                      <a:pt x="355" y="271"/>
                    </a:cubicBezTo>
                    <a:cubicBezTo>
                      <a:pt x="377" y="271"/>
                      <a:pt x="402" y="275"/>
                      <a:pt x="423" y="273"/>
                    </a:cubicBezTo>
                    <a:cubicBezTo>
                      <a:pt x="427" y="273"/>
                      <a:pt x="431" y="272"/>
                      <a:pt x="434" y="271"/>
                    </a:cubicBezTo>
                    <a:cubicBezTo>
                      <a:pt x="434" y="272"/>
                      <a:pt x="434" y="272"/>
                      <a:pt x="434" y="272"/>
                    </a:cubicBezTo>
                    <a:cubicBezTo>
                      <a:pt x="443" y="273"/>
                      <a:pt x="450" y="273"/>
                      <a:pt x="461" y="273"/>
                    </a:cubicBezTo>
                    <a:cubicBezTo>
                      <a:pt x="464" y="270"/>
                      <a:pt x="470" y="275"/>
                      <a:pt x="473" y="271"/>
                    </a:cubicBezTo>
                    <a:cubicBezTo>
                      <a:pt x="475" y="273"/>
                      <a:pt x="475" y="273"/>
                      <a:pt x="475" y="273"/>
                    </a:cubicBezTo>
                    <a:cubicBezTo>
                      <a:pt x="483" y="274"/>
                      <a:pt x="491" y="273"/>
                      <a:pt x="500" y="274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507" y="277"/>
                      <a:pt x="513" y="270"/>
                      <a:pt x="519" y="273"/>
                    </a:cubicBezTo>
                    <a:cubicBezTo>
                      <a:pt x="523" y="273"/>
                      <a:pt x="526" y="272"/>
                      <a:pt x="530" y="272"/>
                    </a:cubicBezTo>
                    <a:cubicBezTo>
                      <a:pt x="535" y="274"/>
                      <a:pt x="539" y="271"/>
                      <a:pt x="544" y="272"/>
                    </a:cubicBezTo>
                    <a:cubicBezTo>
                      <a:pt x="552" y="275"/>
                      <a:pt x="562" y="271"/>
                      <a:pt x="570" y="273"/>
                    </a:cubicBezTo>
                    <a:cubicBezTo>
                      <a:pt x="577" y="272"/>
                      <a:pt x="583" y="274"/>
                      <a:pt x="590" y="273"/>
                    </a:cubicBezTo>
                    <a:cubicBezTo>
                      <a:pt x="597" y="274"/>
                      <a:pt x="606" y="274"/>
                      <a:pt x="611" y="272"/>
                    </a:cubicBezTo>
                    <a:cubicBezTo>
                      <a:pt x="599" y="271"/>
                      <a:pt x="588" y="272"/>
                      <a:pt x="577" y="270"/>
                    </a:cubicBezTo>
                    <a:cubicBezTo>
                      <a:pt x="575" y="271"/>
                      <a:pt x="574" y="271"/>
                      <a:pt x="572" y="270"/>
                    </a:cubicBezTo>
                    <a:cubicBezTo>
                      <a:pt x="567" y="272"/>
                      <a:pt x="562" y="269"/>
                      <a:pt x="557" y="271"/>
                    </a:cubicBezTo>
                    <a:cubicBezTo>
                      <a:pt x="552" y="268"/>
                      <a:pt x="544" y="273"/>
                      <a:pt x="538" y="270"/>
                    </a:cubicBezTo>
                    <a:cubicBezTo>
                      <a:pt x="539" y="268"/>
                      <a:pt x="541" y="268"/>
                      <a:pt x="542" y="269"/>
                    </a:cubicBezTo>
                    <a:cubicBezTo>
                      <a:pt x="542" y="265"/>
                      <a:pt x="550" y="268"/>
                      <a:pt x="553" y="267"/>
                    </a:cubicBezTo>
                    <a:cubicBezTo>
                      <a:pt x="558" y="264"/>
                      <a:pt x="563" y="266"/>
                      <a:pt x="568" y="264"/>
                    </a:cubicBezTo>
                    <a:cubicBezTo>
                      <a:pt x="571" y="263"/>
                      <a:pt x="570" y="260"/>
                      <a:pt x="568" y="260"/>
                    </a:cubicBezTo>
                    <a:cubicBezTo>
                      <a:pt x="570" y="259"/>
                      <a:pt x="572" y="257"/>
                      <a:pt x="574" y="260"/>
                    </a:cubicBezTo>
                    <a:cubicBezTo>
                      <a:pt x="574" y="261"/>
                      <a:pt x="574" y="263"/>
                      <a:pt x="572" y="264"/>
                    </a:cubicBezTo>
                    <a:cubicBezTo>
                      <a:pt x="575" y="267"/>
                      <a:pt x="579" y="264"/>
                      <a:pt x="582" y="265"/>
                    </a:cubicBezTo>
                    <a:cubicBezTo>
                      <a:pt x="587" y="265"/>
                      <a:pt x="585" y="262"/>
                      <a:pt x="585" y="259"/>
                    </a:cubicBezTo>
                    <a:cubicBezTo>
                      <a:pt x="587" y="259"/>
                      <a:pt x="587" y="259"/>
                      <a:pt x="587" y="259"/>
                    </a:cubicBezTo>
                    <a:cubicBezTo>
                      <a:pt x="585" y="259"/>
                      <a:pt x="586" y="258"/>
                      <a:pt x="587" y="258"/>
                    </a:cubicBezTo>
                    <a:cubicBezTo>
                      <a:pt x="589" y="259"/>
                      <a:pt x="589" y="260"/>
                      <a:pt x="591" y="260"/>
                    </a:cubicBezTo>
                    <a:cubicBezTo>
                      <a:pt x="590" y="258"/>
                      <a:pt x="590" y="258"/>
                      <a:pt x="590" y="258"/>
                    </a:cubicBezTo>
                    <a:cubicBezTo>
                      <a:pt x="591" y="257"/>
                      <a:pt x="591" y="257"/>
                      <a:pt x="591" y="257"/>
                    </a:cubicBezTo>
                    <a:cubicBezTo>
                      <a:pt x="594" y="258"/>
                      <a:pt x="591" y="260"/>
                      <a:pt x="593" y="261"/>
                    </a:cubicBezTo>
                    <a:cubicBezTo>
                      <a:pt x="592" y="263"/>
                      <a:pt x="591" y="261"/>
                      <a:pt x="590" y="260"/>
                    </a:cubicBezTo>
                    <a:cubicBezTo>
                      <a:pt x="587" y="262"/>
                      <a:pt x="586" y="261"/>
                      <a:pt x="587" y="263"/>
                    </a:cubicBezTo>
                    <a:cubicBezTo>
                      <a:pt x="589" y="265"/>
                      <a:pt x="591" y="263"/>
                      <a:pt x="592" y="262"/>
                    </a:cubicBezTo>
                    <a:cubicBezTo>
                      <a:pt x="594" y="263"/>
                      <a:pt x="590" y="264"/>
                      <a:pt x="593" y="265"/>
                    </a:cubicBezTo>
                    <a:cubicBezTo>
                      <a:pt x="595" y="264"/>
                      <a:pt x="598" y="264"/>
                      <a:pt x="598" y="266"/>
                    </a:cubicBezTo>
                    <a:cubicBezTo>
                      <a:pt x="605" y="265"/>
                      <a:pt x="611" y="262"/>
                      <a:pt x="617" y="264"/>
                    </a:cubicBezTo>
                    <a:cubicBezTo>
                      <a:pt x="620" y="262"/>
                      <a:pt x="624" y="263"/>
                      <a:pt x="626" y="260"/>
                    </a:cubicBezTo>
                    <a:cubicBezTo>
                      <a:pt x="622" y="259"/>
                      <a:pt x="622" y="259"/>
                      <a:pt x="622" y="259"/>
                    </a:cubicBezTo>
                    <a:cubicBezTo>
                      <a:pt x="622" y="258"/>
                      <a:pt x="623" y="257"/>
                      <a:pt x="623" y="257"/>
                    </a:cubicBezTo>
                    <a:cubicBezTo>
                      <a:pt x="629" y="257"/>
                      <a:pt x="625" y="262"/>
                      <a:pt x="626" y="263"/>
                    </a:cubicBezTo>
                    <a:cubicBezTo>
                      <a:pt x="633" y="259"/>
                      <a:pt x="633" y="259"/>
                      <a:pt x="633" y="259"/>
                    </a:cubicBezTo>
                    <a:cubicBezTo>
                      <a:pt x="634" y="258"/>
                      <a:pt x="631" y="257"/>
                      <a:pt x="632" y="256"/>
                    </a:cubicBezTo>
                    <a:cubicBezTo>
                      <a:pt x="635" y="255"/>
                      <a:pt x="632" y="257"/>
                      <a:pt x="635" y="257"/>
                    </a:cubicBezTo>
                    <a:cubicBezTo>
                      <a:pt x="635" y="257"/>
                      <a:pt x="635" y="256"/>
                      <a:pt x="635" y="256"/>
                    </a:cubicBezTo>
                    <a:cubicBezTo>
                      <a:pt x="633" y="256"/>
                      <a:pt x="634" y="254"/>
                      <a:pt x="633" y="254"/>
                    </a:cubicBezTo>
                    <a:cubicBezTo>
                      <a:pt x="633" y="252"/>
                      <a:pt x="636" y="251"/>
                      <a:pt x="637" y="250"/>
                    </a:cubicBezTo>
                    <a:cubicBezTo>
                      <a:pt x="631" y="247"/>
                      <a:pt x="635" y="243"/>
                      <a:pt x="634" y="240"/>
                    </a:cubicBezTo>
                    <a:cubicBezTo>
                      <a:pt x="624" y="245"/>
                      <a:pt x="611" y="247"/>
                      <a:pt x="600" y="246"/>
                    </a:cubicBezTo>
                    <a:cubicBezTo>
                      <a:pt x="596" y="247"/>
                      <a:pt x="591" y="244"/>
                      <a:pt x="587" y="246"/>
                    </a:cubicBezTo>
                    <a:cubicBezTo>
                      <a:pt x="574" y="245"/>
                      <a:pt x="564" y="246"/>
                      <a:pt x="552" y="244"/>
                    </a:cubicBezTo>
                    <a:cubicBezTo>
                      <a:pt x="549" y="243"/>
                      <a:pt x="546" y="246"/>
                      <a:pt x="544" y="244"/>
                    </a:cubicBezTo>
                    <a:cubicBezTo>
                      <a:pt x="545" y="240"/>
                      <a:pt x="549" y="244"/>
                      <a:pt x="552" y="241"/>
                    </a:cubicBezTo>
                    <a:cubicBezTo>
                      <a:pt x="553" y="241"/>
                      <a:pt x="556" y="241"/>
                      <a:pt x="555" y="243"/>
                    </a:cubicBezTo>
                    <a:cubicBezTo>
                      <a:pt x="559" y="241"/>
                      <a:pt x="566" y="242"/>
                      <a:pt x="570" y="242"/>
                    </a:cubicBezTo>
                    <a:cubicBezTo>
                      <a:pt x="578" y="245"/>
                      <a:pt x="587" y="239"/>
                      <a:pt x="593" y="244"/>
                    </a:cubicBezTo>
                    <a:cubicBezTo>
                      <a:pt x="594" y="244"/>
                      <a:pt x="593" y="243"/>
                      <a:pt x="594" y="243"/>
                    </a:cubicBezTo>
                    <a:cubicBezTo>
                      <a:pt x="605" y="243"/>
                      <a:pt x="615" y="241"/>
                      <a:pt x="626" y="241"/>
                    </a:cubicBezTo>
                    <a:cubicBezTo>
                      <a:pt x="623" y="237"/>
                      <a:pt x="634" y="237"/>
                      <a:pt x="632" y="232"/>
                    </a:cubicBezTo>
                    <a:cubicBezTo>
                      <a:pt x="628" y="225"/>
                      <a:pt x="622" y="235"/>
                      <a:pt x="617" y="233"/>
                    </a:cubicBezTo>
                    <a:cubicBezTo>
                      <a:pt x="616" y="234"/>
                      <a:pt x="613" y="233"/>
                      <a:pt x="615" y="235"/>
                    </a:cubicBezTo>
                    <a:cubicBezTo>
                      <a:pt x="615" y="235"/>
                      <a:pt x="615" y="235"/>
                      <a:pt x="616" y="235"/>
                    </a:cubicBezTo>
                    <a:cubicBezTo>
                      <a:pt x="620" y="235"/>
                      <a:pt x="625" y="233"/>
                      <a:pt x="629" y="232"/>
                    </a:cubicBezTo>
                    <a:cubicBezTo>
                      <a:pt x="627" y="236"/>
                      <a:pt x="622" y="234"/>
                      <a:pt x="619" y="237"/>
                    </a:cubicBezTo>
                    <a:cubicBezTo>
                      <a:pt x="616" y="237"/>
                      <a:pt x="613" y="238"/>
                      <a:pt x="611" y="237"/>
                    </a:cubicBezTo>
                    <a:cubicBezTo>
                      <a:pt x="611" y="235"/>
                      <a:pt x="611" y="235"/>
                      <a:pt x="611" y="235"/>
                    </a:cubicBezTo>
                    <a:cubicBezTo>
                      <a:pt x="609" y="235"/>
                      <a:pt x="606" y="235"/>
                      <a:pt x="606" y="234"/>
                    </a:cubicBezTo>
                    <a:cubicBezTo>
                      <a:pt x="602" y="238"/>
                      <a:pt x="597" y="232"/>
                      <a:pt x="593" y="235"/>
                    </a:cubicBezTo>
                    <a:cubicBezTo>
                      <a:pt x="592" y="236"/>
                      <a:pt x="597" y="237"/>
                      <a:pt x="594" y="238"/>
                    </a:cubicBezTo>
                    <a:cubicBezTo>
                      <a:pt x="593" y="238"/>
                      <a:pt x="591" y="238"/>
                      <a:pt x="589" y="237"/>
                    </a:cubicBezTo>
                    <a:cubicBezTo>
                      <a:pt x="592" y="231"/>
                      <a:pt x="582" y="237"/>
                      <a:pt x="580" y="233"/>
                    </a:cubicBezTo>
                    <a:cubicBezTo>
                      <a:pt x="581" y="231"/>
                      <a:pt x="583" y="233"/>
                      <a:pt x="585" y="232"/>
                    </a:cubicBezTo>
                    <a:cubicBezTo>
                      <a:pt x="585" y="228"/>
                      <a:pt x="590" y="231"/>
                      <a:pt x="593" y="230"/>
                    </a:cubicBezTo>
                    <a:cubicBezTo>
                      <a:pt x="594" y="230"/>
                      <a:pt x="596" y="231"/>
                      <a:pt x="595" y="232"/>
                    </a:cubicBezTo>
                    <a:cubicBezTo>
                      <a:pt x="596" y="232"/>
                      <a:pt x="596" y="232"/>
                      <a:pt x="596" y="232"/>
                    </a:cubicBezTo>
                    <a:cubicBezTo>
                      <a:pt x="597" y="231"/>
                      <a:pt x="597" y="229"/>
                      <a:pt x="598" y="227"/>
                    </a:cubicBezTo>
                    <a:cubicBezTo>
                      <a:pt x="601" y="226"/>
                      <a:pt x="606" y="227"/>
                      <a:pt x="608" y="228"/>
                    </a:cubicBezTo>
                    <a:cubicBezTo>
                      <a:pt x="607" y="228"/>
                      <a:pt x="606" y="228"/>
                      <a:pt x="606" y="228"/>
                    </a:cubicBezTo>
                    <a:cubicBezTo>
                      <a:pt x="604" y="231"/>
                      <a:pt x="609" y="229"/>
                      <a:pt x="608" y="231"/>
                    </a:cubicBezTo>
                    <a:cubicBezTo>
                      <a:pt x="610" y="230"/>
                      <a:pt x="611" y="232"/>
                      <a:pt x="613" y="231"/>
                    </a:cubicBezTo>
                    <a:cubicBezTo>
                      <a:pt x="616" y="228"/>
                      <a:pt x="610" y="227"/>
                      <a:pt x="613" y="224"/>
                    </a:cubicBezTo>
                    <a:cubicBezTo>
                      <a:pt x="610" y="224"/>
                      <a:pt x="614" y="220"/>
                      <a:pt x="610" y="221"/>
                    </a:cubicBezTo>
                    <a:cubicBezTo>
                      <a:pt x="610" y="221"/>
                      <a:pt x="610" y="222"/>
                      <a:pt x="610" y="223"/>
                    </a:cubicBezTo>
                    <a:cubicBezTo>
                      <a:pt x="606" y="222"/>
                      <a:pt x="603" y="227"/>
                      <a:pt x="600" y="224"/>
                    </a:cubicBezTo>
                    <a:cubicBezTo>
                      <a:pt x="602" y="222"/>
                      <a:pt x="602" y="222"/>
                      <a:pt x="602" y="222"/>
                    </a:cubicBezTo>
                    <a:cubicBezTo>
                      <a:pt x="598" y="221"/>
                      <a:pt x="598" y="221"/>
                      <a:pt x="598" y="221"/>
                    </a:cubicBezTo>
                    <a:cubicBezTo>
                      <a:pt x="598" y="222"/>
                      <a:pt x="597" y="223"/>
                      <a:pt x="596" y="223"/>
                    </a:cubicBezTo>
                    <a:cubicBezTo>
                      <a:pt x="595" y="222"/>
                      <a:pt x="596" y="222"/>
                      <a:pt x="596" y="221"/>
                    </a:cubicBezTo>
                    <a:cubicBezTo>
                      <a:pt x="593" y="221"/>
                      <a:pt x="593" y="221"/>
                      <a:pt x="593" y="221"/>
                    </a:cubicBezTo>
                    <a:cubicBezTo>
                      <a:pt x="593" y="222"/>
                      <a:pt x="596" y="223"/>
                      <a:pt x="593" y="224"/>
                    </a:cubicBezTo>
                    <a:cubicBezTo>
                      <a:pt x="591" y="222"/>
                      <a:pt x="588" y="225"/>
                      <a:pt x="588" y="221"/>
                    </a:cubicBezTo>
                    <a:cubicBezTo>
                      <a:pt x="592" y="219"/>
                      <a:pt x="586" y="219"/>
                      <a:pt x="587" y="217"/>
                    </a:cubicBezTo>
                    <a:cubicBezTo>
                      <a:pt x="594" y="216"/>
                      <a:pt x="594" y="216"/>
                      <a:pt x="594" y="216"/>
                    </a:cubicBezTo>
                    <a:cubicBezTo>
                      <a:pt x="594" y="216"/>
                      <a:pt x="593" y="215"/>
                      <a:pt x="594" y="215"/>
                    </a:cubicBezTo>
                    <a:cubicBezTo>
                      <a:pt x="596" y="218"/>
                      <a:pt x="600" y="214"/>
                      <a:pt x="603" y="216"/>
                    </a:cubicBezTo>
                    <a:cubicBezTo>
                      <a:pt x="606" y="219"/>
                      <a:pt x="608" y="214"/>
                      <a:pt x="611" y="216"/>
                    </a:cubicBezTo>
                    <a:cubicBezTo>
                      <a:pt x="611" y="217"/>
                      <a:pt x="611" y="217"/>
                      <a:pt x="611" y="217"/>
                    </a:cubicBezTo>
                    <a:cubicBezTo>
                      <a:pt x="612" y="215"/>
                      <a:pt x="618" y="218"/>
                      <a:pt x="617" y="215"/>
                    </a:cubicBezTo>
                    <a:cubicBezTo>
                      <a:pt x="618" y="215"/>
                      <a:pt x="619" y="215"/>
                      <a:pt x="619" y="215"/>
                    </a:cubicBezTo>
                    <a:cubicBezTo>
                      <a:pt x="620" y="216"/>
                      <a:pt x="619" y="216"/>
                      <a:pt x="619" y="216"/>
                    </a:cubicBezTo>
                    <a:cubicBezTo>
                      <a:pt x="622" y="217"/>
                      <a:pt x="623" y="214"/>
                      <a:pt x="625" y="214"/>
                    </a:cubicBezTo>
                    <a:cubicBezTo>
                      <a:pt x="625" y="216"/>
                      <a:pt x="625" y="216"/>
                      <a:pt x="625" y="216"/>
                    </a:cubicBezTo>
                    <a:cubicBezTo>
                      <a:pt x="629" y="215"/>
                      <a:pt x="632" y="210"/>
                      <a:pt x="633" y="207"/>
                    </a:cubicBezTo>
                    <a:cubicBezTo>
                      <a:pt x="629" y="208"/>
                      <a:pt x="625" y="209"/>
                      <a:pt x="623" y="211"/>
                    </a:cubicBezTo>
                    <a:cubicBezTo>
                      <a:pt x="617" y="211"/>
                      <a:pt x="617" y="211"/>
                      <a:pt x="617" y="211"/>
                    </a:cubicBezTo>
                    <a:cubicBezTo>
                      <a:pt x="616" y="207"/>
                      <a:pt x="622" y="209"/>
                      <a:pt x="625" y="208"/>
                    </a:cubicBezTo>
                    <a:cubicBezTo>
                      <a:pt x="627" y="205"/>
                      <a:pt x="629" y="202"/>
                      <a:pt x="630" y="199"/>
                    </a:cubicBezTo>
                    <a:cubicBezTo>
                      <a:pt x="628" y="199"/>
                      <a:pt x="625" y="200"/>
                      <a:pt x="624" y="201"/>
                    </a:cubicBezTo>
                    <a:cubicBezTo>
                      <a:pt x="613" y="201"/>
                      <a:pt x="603" y="203"/>
                      <a:pt x="592" y="202"/>
                    </a:cubicBezTo>
                    <a:cubicBezTo>
                      <a:pt x="587" y="204"/>
                      <a:pt x="583" y="200"/>
                      <a:pt x="577" y="201"/>
                    </a:cubicBezTo>
                    <a:cubicBezTo>
                      <a:pt x="575" y="201"/>
                      <a:pt x="574" y="203"/>
                      <a:pt x="572" y="202"/>
                    </a:cubicBezTo>
                    <a:cubicBezTo>
                      <a:pt x="571" y="205"/>
                      <a:pt x="568" y="201"/>
                      <a:pt x="566" y="202"/>
                    </a:cubicBezTo>
                    <a:cubicBezTo>
                      <a:pt x="566" y="202"/>
                      <a:pt x="567" y="202"/>
                      <a:pt x="568" y="201"/>
                    </a:cubicBezTo>
                    <a:cubicBezTo>
                      <a:pt x="571" y="199"/>
                      <a:pt x="574" y="198"/>
                      <a:pt x="578" y="200"/>
                    </a:cubicBezTo>
                    <a:cubicBezTo>
                      <a:pt x="578" y="197"/>
                      <a:pt x="581" y="200"/>
                      <a:pt x="582" y="200"/>
                    </a:cubicBezTo>
                    <a:cubicBezTo>
                      <a:pt x="587" y="197"/>
                      <a:pt x="593" y="201"/>
                      <a:pt x="597" y="198"/>
                    </a:cubicBezTo>
                    <a:cubicBezTo>
                      <a:pt x="597" y="198"/>
                      <a:pt x="598" y="199"/>
                      <a:pt x="597" y="199"/>
                    </a:cubicBezTo>
                    <a:cubicBezTo>
                      <a:pt x="598" y="199"/>
                      <a:pt x="600" y="199"/>
                      <a:pt x="601" y="200"/>
                    </a:cubicBezTo>
                    <a:cubicBezTo>
                      <a:pt x="603" y="198"/>
                      <a:pt x="604" y="199"/>
                      <a:pt x="606" y="198"/>
                    </a:cubicBezTo>
                    <a:cubicBezTo>
                      <a:pt x="611" y="200"/>
                      <a:pt x="615" y="197"/>
                      <a:pt x="620" y="198"/>
                    </a:cubicBezTo>
                    <a:cubicBezTo>
                      <a:pt x="622" y="195"/>
                      <a:pt x="627" y="195"/>
                      <a:pt x="628" y="192"/>
                    </a:cubicBezTo>
                    <a:cubicBezTo>
                      <a:pt x="627" y="190"/>
                      <a:pt x="632" y="189"/>
                      <a:pt x="631" y="187"/>
                    </a:cubicBezTo>
                    <a:cubicBezTo>
                      <a:pt x="628" y="187"/>
                      <a:pt x="627" y="189"/>
                      <a:pt x="626" y="189"/>
                    </a:cubicBezTo>
                    <a:cubicBezTo>
                      <a:pt x="621" y="189"/>
                      <a:pt x="617" y="193"/>
                      <a:pt x="613" y="190"/>
                    </a:cubicBezTo>
                    <a:cubicBezTo>
                      <a:pt x="611" y="190"/>
                      <a:pt x="607" y="192"/>
                      <a:pt x="610" y="193"/>
                    </a:cubicBezTo>
                    <a:cubicBezTo>
                      <a:pt x="609" y="195"/>
                      <a:pt x="607" y="195"/>
                      <a:pt x="606" y="196"/>
                    </a:cubicBezTo>
                    <a:cubicBezTo>
                      <a:pt x="605" y="193"/>
                      <a:pt x="601" y="196"/>
                      <a:pt x="602" y="193"/>
                    </a:cubicBezTo>
                    <a:cubicBezTo>
                      <a:pt x="606" y="192"/>
                      <a:pt x="606" y="192"/>
                      <a:pt x="606" y="192"/>
                    </a:cubicBezTo>
                    <a:cubicBezTo>
                      <a:pt x="606" y="191"/>
                      <a:pt x="604" y="191"/>
                      <a:pt x="602" y="191"/>
                    </a:cubicBezTo>
                    <a:cubicBezTo>
                      <a:pt x="602" y="192"/>
                      <a:pt x="602" y="192"/>
                      <a:pt x="602" y="192"/>
                    </a:cubicBezTo>
                    <a:cubicBezTo>
                      <a:pt x="597" y="192"/>
                      <a:pt x="592" y="189"/>
                      <a:pt x="586" y="192"/>
                    </a:cubicBezTo>
                    <a:cubicBezTo>
                      <a:pt x="584" y="190"/>
                      <a:pt x="580" y="191"/>
                      <a:pt x="577" y="190"/>
                    </a:cubicBezTo>
                    <a:cubicBezTo>
                      <a:pt x="574" y="189"/>
                      <a:pt x="570" y="189"/>
                      <a:pt x="565" y="189"/>
                    </a:cubicBezTo>
                    <a:cubicBezTo>
                      <a:pt x="565" y="191"/>
                      <a:pt x="565" y="191"/>
                      <a:pt x="565" y="191"/>
                    </a:cubicBezTo>
                    <a:cubicBezTo>
                      <a:pt x="565" y="191"/>
                      <a:pt x="564" y="191"/>
                      <a:pt x="563" y="190"/>
                    </a:cubicBezTo>
                    <a:cubicBezTo>
                      <a:pt x="563" y="190"/>
                      <a:pt x="563" y="189"/>
                      <a:pt x="563" y="189"/>
                    </a:cubicBezTo>
                    <a:cubicBezTo>
                      <a:pt x="562" y="190"/>
                      <a:pt x="559" y="191"/>
                      <a:pt x="558" y="189"/>
                    </a:cubicBezTo>
                    <a:cubicBezTo>
                      <a:pt x="554" y="191"/>
                      <a:pt x="551" y="186"/>
                      <a:pt x="547" y="189"/>
                    </a:cubicBezTo>
                    <a:cubicBezTo>
                      <a:pt x="545" y="188"/>
                      <a:pt x="542" y="190"/>
                      <a:pt x="540" y="189"/>
                    </a:cubicBezTo>
                    <a:cubicBezTo>
                      <a:pt x="535" y="193"/>
                      <a:pt x="534" y="185"/>
                      <a:pt x="528" y="188"/>
                    </a:cubicBezTo>
                    <a:cubicBezTo>
                      <a:pt x="525" y="190"/>
                      <a:pt x="519" y="187"/>
                      <a:pt x="516" y="189"/>
                    </a:cubicBezTo>
                    <a:cubicBezTo>
                      <a:pt x="506" y="189"/>
                      <a:pt x="498" y="188"/>
                      <a:pt x="487" y="189"/>
                    </a:cubicBezTo>
                    <a:cubicBezTo>
                      <a:pt x="485" y="188"/>
                      <a:pt x="481" y="187"/>
                      <a:pt x="479" y="190"/>
                    </a:cubicBezTo>
                    <a:cubicBezTo>
                      <a:pt x="477" y="190"/>
                      <a:pt x="475" y="188"/>
                      <a:pt x="473" y="188"/>
                    </a:cubicBezTo>
                    <a:cubicBezTo>
                      <a:pt x="471" y="184"/>
                      <a:pt x="466" y="188"/>
                      <a:pt x="465" y="184"/>
                    </a:cubicBezTo>
                    <a:cubicBezTo>
                      <a:pt x="466" y="184"/>
                      <a:pt x="466" y="182"/>
                      <a:pt x="468" y="183"/>
                    </a:cubicBezTo>
                    <a:cubicBezTo>
                      <a:pt x="469" y="183"/>
                      <a:pt x="470" y="184"/>
                      <a:pt x="470" y="184"/>
                    </a:cubicBezTo>
                    <a:cubicBezTo>
                      <a:pt x="472" y="185"/>
                      <a:pt x="474" y="185"/>
                      <a:pt x="476" y="184"/>
                    </a:cubicBezTo>
                    <a:cubicBezTo>
                      <a:pt x="478" y="181"/>
                      <a:pt x="474" y="180"/>
                      <a:pt x="471" y="180"/>
                    </a:cubicBezTo>
                    <a:cubicBezTo>
                      <a:pt x="473" y="179"/>
                      <a:pt x="475" y="179"/>
                      <a:pt x="475" y="177"/>
                    </a:cubicBezTo>
                    <a:cubicBezTo>
                      <a:pt x="469" y="177"/>
                      <a:pt x="469" y="177"/>
                      <a:pt x="469" y="177"/>
                    </a:cubicBezTo>
                    <a:cubicBezTo>
                      <a:pt x="468" y="180"/>
                      <a:pt x="468" y="180"/>
                      <a:pt x="468" y="180"/>
                    </a:cubicBezTo>
                    <a:cubicBezTo>
                      <a:pt x="465" y="179"/>
                      <a:pt x="461" y="182"/>
                      <a:pt x="460" y="179"/>
                    </a:cubicBezTo>
                    <a:cubicBezTo>
                      <a:pt x="461" y="178"/>
                      <a:pt x="462" y="179"/>
                      <a:pt x="464" y="179"/>
                    </a:cubicBezTo>
                    <a:cubicBezTo>
                      <a:pt x="465" y="179"/>
                      <a:pt x="467" y="178"/>
                      <a:pt x="466" y="177"/>
                    </a:cubicBezTo>
                    <a:cubicBezTo>
                      <a:pt x="461" y="176"/>
                      <a:pt x="461" y="176"/>
                      <a:pt x="461" y="176"/>
                    </a:cubicBezTo>
                    <a:cubicBezTo>
                      <a:pt x="457" y="177"/>
                      <a:pt x="462" y="179"/>
                      <a:pt x="459" y="180"/>
                    </a:cubicBezTo>
                    <a:cubicBezTo>
                      <a:pt x="454" y="181"/>
                      <a:pt x="456" y="178"/>
                      <a:pt x="455" y="177"/>
                    </a:cubicBezTo>
                    <a:cubicBezTo>
                      <a:pt x="448" y="178"/>
                      <a:pt x="439" y="176"/>
                      <a:pt x="433" y="174"/>
                    </a:cubicBezTo>
                    <a:cubicBezTo>
                      <a:pt x="427" y="179"/>
                      <a:pt x="417" y="176"/>
                      <a:pt x="410" y="176"/>
                    </a:cubicBezTo>
                    <a:cubicBezTo>
                      <a:pt x="405" y="179"/>
                      <a:pt x="400" y="174"/>
                      <a:pt x="395" y="177"/>
                    </a:cubicBezTo>
                    <a:cubicBezTo>
                      <a:pt x="390" y="174"/>
                      <a:pt x="382" y="179"/>
                      <a:pt x="378" y="174"/>
                    </a:cubicBezTo>
                    <a:cubicBezTo>
                      <a:pt x="374" y="178"/>
                      <a:pt x="367" y="174"/>
                      <a:pt x="361" y="175"/>
                    </a:cubicBezTo>
                    <a:cubicBezTo>
                      <a:pt x="357" y="174"/>
                      <a:pt x="352" y="176"/>
                      <a:pt x="349" y="174"/>
                    </a:cubicBezTo>
                    <a:cubicBezTo>
                      <a:pt x="340" y="175"/>
                      <a:pt x="333" y="176"/>
                      <a:pt x="324" y="176"/>
                    </a:cubicBezTo>
                    <a:cubicBezTo>
                      <a:pt x="318" y="175"/>
                      <a:pt x="312" y="177"/>
                      <a:pt x="306" y="175"/>
                    </a:cubicBezTo>
                    <a:cubicBezTo>
                      <a:pt x="301" y="178"/>
                      <a:pt x="294" y="175"/>
                      <a:pt x="288" y="176"/>
                    </a:cubicBezTo>
                    <a:cubicBezTo>
                      <a:pt x="284" y="173"/>
                      <a:pt x="280" y="178"/>
                      <a:pt x="276" y="175"/>
                    </a:cubicBezTo>
                    <a:cubicBezTo>
                      <a:pt x="265" y="177"/>
                      <a:pt x="251" y="177"/>
                      <a:pt x="239" y="177"/>
                    </a:cubicBezTo>
                    <a:cubicBezTo>
                      <a:pt x="236" y="174"/>
                      <a:pt x="231" y="178"/>
                      <a:pt x="228" y="175"/>
                    </a:cubicBezTo>
                    <a:cubicBezTo>
                      <a:pt x="215" y="175"/>
                      <a:pt x="200" y="173"/>
                      <a:pt x="187" y="174"/>
                    </a:cubicBezTo>
                    <a:cubicBezTo>
                      <a:pt x="182" y="173"/>
                      <a:pt x="175" y="175"/>
                      <a:pt x="172" y="172"/>
                    </a:cubicBezTo>
                    <a:cubicBezTo>
                      <a:pt x="174" y="171"/>
                      <a:pt x="176" y="172"/>
                      <a:pt x="177" y="170"/>
                    </a:cubicBezTo>
                    <a:cubicBezTo>
                      <a:pt x="213" y="168"/>
                      <a:pt x="247" y="176"/>
                      <a:pt x="284" y="173"/>
                    </a:cubicBezTo>
                    <a:cubicBezTo>
                      <a:pt x="296" y="174"/>
                      <a:pt x="308" y="171"/>
                      <a:pt x="318" y="174"/>
                    </a:cubicBezTo>
                    <a:cubicBezTo>
                      <a:pt x="323" y="171"/>
                      <a:pt x="331" y="173"/>
                      <a:pt x="337" y="172"/>
                    </a:cubicBezTo>
                    <a:cubicBezTo>
                      <a:pt x="346" y="171"/>
                      <a:pt x="354" y="173"/>
                      <a:pt x="364" y="171"/>
                    </a:cubicBezTo>
                    <a:cubicBezTo>
                      <a:pt x="374" y="172"/>
                      <a:pt x="384" y="173"/>
                      <a:pt x="395" y="172"/>
                    </a:cubicBezTo>
                    <a:cubicBezTo>
                      <a:pt x="398" y="173"/>
                      <a:pt x="402" y="174"/>
                      <a:pt x="405" y="171"/>
                    </a:cubicBezTo>
                    <a:cubicBezTo>
                      <a:pt x="411" y="173"/>
                      <a:pt x="417" y="174"/>
                      <a:pt x="423" y="172"/>
                    </a:cubicBezTo>
                    <a:cubicBezTo>
                      <a:pt x="436" y="174"/>
                      <a:pt x="450" y="171"/>
                      <a:pt x="463" y="173"/>
                    </a:cubicBezTo>
                    <a:cubicBezTo>
                      <a:pt x="467" y="171"/>
                      <a:pt x="470" y="174"/>
                      <a:pt x="474" y="173"/>
                    </a:cubicBezTo>
                    <a:cubicBezTo>
                      <a:pt x="477" y="170"/>
                      <a:pt x="479" y="174"/>
                      <a:pt x="482" y="173"/>
                    </a:cubicBezTo>
                    <a:cubicBezTo>
                      <a:pt x="487" y="171"/>
                      <a:pt x="493" y="176"/>
                      <a:pt x="498" y="172"/>
                    </a:cubicBezTo>
                    <a:cubicBezTo>
                      <a:pt x="498" y="168"/>
                      <a:pt x="503" y="171"/>
                      <a:pt x="505" y="169"/>
                    </a:cubicBezTo>
                    <a:cubicBezTo>
                      <a:pt x="507" y="171"/>
                      <a:pt x="506" y="175"/>
                      <a:pt x="510" y="173"/>
                    </a:cubicBezTo>
                    <a:cubicBezTo>
                      <a:pt x="511" y="173"/>
                      <a:pt x="513" y="174"/>
                      <a:pt x="512" y="175"/>
                    </a:cubicBezTo>
                    <a:cubicBezTo>
                      <a:pt x="511" y="178"/>
                      <a:pt x="508" y="176"/>
                      <a:pt x="507" y="176"/>
                    </a:cubicBezTo>
                    <a:cubicBezTo>
                      <a:pt x="508" y="176"/>
                      <a:pt x="508" y="176"/>
                      <a:pt x="508" y="176"/>
                    </a:cubicBezTo>
                    <a:cubicBezTo>
                      <a:pt x="506" y="178"/>
                      <a:pt x="506" y="178"/>
                      <a:pt x="506" y="178"/>
                    </a:cubicBezTo>
                    <a:cubicBezTo>
                      <a:pt x="506" y="179"/>
                      <a:pt x="507" y="178"/>
                      <a:pt x="508" y="179"/>
                    </a:cubicBezTo>
                    <a:cubicBezTo>
                      <a:pt x="512" y="177"/>
                      <a:pt x="520" y="180"/>
                      <a:pt x="523" y="177"/>
                    </a:cubicBezTo>
                    <a:cubicBezTo>
                      <a:pt x="519" y="177"/>
                      <a:pt x="514" y="177"/>
                      <a:pt x="513" y="174"/>
                    </a:cubicBezTo>
                    <a:cubicBezTo>
                      <a:pt x="514" y="172"/>
                      <a:pt x="516" y="173"/>
                      <a:pt x="518" y="173"/>
                    </a:cubicBezTo>
                    <a:cubicBezTo>
                      <a:pt x="517" y="169"/>
                      <a:pt x="521" y="168"/>
                      <a:pt x="525" y="168"/>
                    </a:cubicBezTo>
                    <a:cubicBezTo>
                      <a:pt x="525" y="169"/>
                      <a:pt x="527" y="170"/>
                      <a:pt x="525" y="171"/>
                    </a:cubicBezTo>
                    <a:cubicBezTo>
                      <a:pt x="523" y="171"/>
                      <a:pt x="524" y="170"/>
                      <a:pt x="523" y="170"/>
                    </a:cubicBezTo>
                    <a:cubicBezTo>
                      <a:pt x="523" y="170"/>
                      <a:pt x="523" y="171"/>
                      <a:pt x="523" y="171"/>
                    </a:cubicBezTo>
                    <a:cubicBezTo>
                      <a:pt x="522" y="172"/>
                      <a:pt x="522" y="172"/>
                      <a:pt x="522" y="172"/>
                    </a:cubicBezTo>
                    <a:cubicBezTo>
                      <a:pt x="526" y="173"/>
                      <a:pt x="530" y="173"/>
                      <a:pt x="534" y="173"/>
                    </a:cubicBezTo>
                    <a:cubicBezTo>
                      <a:pt x="535" y="173"/>
                      <a:pt x="538" y="172"/>
                      <a:pt x="537" y="171"/>
                    </a:cubicBezTo>
                    <a:cubicBezTo>
                      <a:pt x="538" y="170"/>
                      <a:pt x="539" y="169"/>
                      <a:pt x="541" y="169"/>
                    </a:cubicBezTo>
                    <a:cubicBezTo>
                      <a:pt x="541" y="171"/>
                      <a:pt x="538" y="173"/>
                      <a:pt x="540" y="172"/>
                    </a:cubicBezTo>
                    <a:cubicBezTo>
                      <a:pt x="542" y="175"/>
                      <a:pt x="545" y="171"/>
                      <a:pt x="548" y="173"/>
                    </a:cubicBezTo>
                    <a:cubicBezTo>
                      <a:pt x="551" y="171"/>
                      <a:pt x="546" y="171"/>
                      <a:pt x="547" y="169"/>
                    </a:cubicBezTo>
                    <a:cubicBezTo>
                      <a:pt x="549" y="169"/>
                      <a:pt x="548" y="170"/>
                      <a:pt x="550" y="171"/>
                    </a:cubicBezTo>
                    <a:cubicBezTo>
                      <a:pt x="551" y="171"/>
                      <a:pt x="553" y="170"/>
                      <a:pt x="554" y="170"/>
                    </a:cubicBezTo>
                    <a:cubicBezTo>
                      <a:pt x="563" y="173"/>
                      <a:pt x="552" y="167"/>
                      <a:pt x="555" y="165"/>
                    </a:cubicBezTo>
                    <a:cubicBezTo>
                      <a:pt x="547" y="165"/>
                      <a:pt x="547" y="165"/>
                      <a:pt x="547" y="165"/>
                    </a:cubicBezTo>
                    <a:cubicBezTo>
                      <a:pt x="546" y="162"/>
                      <a:pt x="542" y="163"/>
                      <a:pt x="541" y="162"/>
                    </a:cubicBezTo>
                    <a:cubicBezTo>
                      <a:pt x="542" y="159"/>
                      <a:pt x="542" y="159"/>
                      <a:pt x="542" y="159"/>
                    </a:cubicBezTo>
                    <a:cubicBezTo>
                      <a:pt x="546" y="158"/>
                      <a:pt x="547" y="162"/>
                      <a:pt x="550" y="162"/>
                    </a:cubicBezTo>
                    <a:cubicBezTo>
                      <a:pt x="550" y="160"/>
                      <a:pt x="552" y="160"/>
                      <a:pt x="553" y="160"/>
                    </a:cubicBezTo>
                    <a:cubicBezTo>
                      <a:pt x="554" y="164"/>
                      <a:pt x="558" y="159"/>
                      <a:pt x="561" y="160"/>
                    </a:cubicBezTo>
                    <a:cubicBezTo>
                      <a:pt x="563" y="162"/>
                      <a:pt x="566" y="161"/>
                      <a:pt x="568" y="162"/>
                    </a:cubicBezTo>
                    <a:cubicBezTo>
                      <a:pt x="573" y="161"/>
                      <a:pt x="578" y="161"/>
                      <a:pt x="584" y="160"/>
                    </a:cubicBezTo>
                    <a:cubicBezTo>
                      <a:pt x="587" y="162"/>
                      <a:pt x="592" y="158"/>
                      <a:pt x="594" y="162"/>
                    </a:cubicBezTo>
                    <a:cubicBezTo>
                      <a:pt x="595" y="160"/>
                      <a:pt x="595" y="160"/>
                      <a:pt x="595" y="160"/>
                    </a:cubicBezTo>
                    <a:cubicBezTo>
                      <a:pt x="597" y="161"/>
                      <a:pt x="597" y="161"/>
                      <a:pt x="597" y="161"/>
                    </a:cubicBezTo>
                    <a:cubicBezTo>
                      <a:pt x="599" y="156"/>
                      <a:pt x="604" y="162"/>
                      <a:pt x="607" y="159"/>
                    </a:cubicBezTo>
                    <a:cubicBezTo>
                      <a:pt x="609" y="164"/>
                      <a:pt x="612" y="158"/>
                      <a:pt x="613" y="162"/>
                    </a:cubicBezTo>
                    <a:cubicBezTo>
                      <a:pt x="620" y="163"/>
                      <a:pt x="624" y="157"/>
                      <a:pt x="629" y="157"/>
                    </a:cubicBezTo>
                    <a:cubicBezTo>
                      <a:pt x="628" y="150"/>
                      <a:pt x="619" y="159"/>
                      <a:pt x="614" y="155"/>
                    </a:cubicBezTo>
                    <a:cubicBezTo>
                      <a:pt x="612" y="157"/>
                      <a:pt x="608" y="155"/>
                      <a:pt x="604" y="156"/>
                    </a:cubicBezTo>
                    <a:cubicBezTo>
                      <a:pt x="601" y="158"/>
                      <a:pt x="598" y="154"/>
                      <a:pt x="597" y="158"/>
                    </a:cubicBezTo>
                    <a:cubicBezTo>
                      <a:pt x="595" y="157"/>
                      <a:pt x="594" y="155"/>
                      <a:pt x="593" y="154"/>
                    </a:cubicBezTo>
                    <a:cubicBezTo>
                      <a:pt x="589" y="162"/>
                      <a:pt x="586" y="150"/>
                      <a:pt x="580" y="154"/>
                    </a:cubicBezTo>
                    <a:cubicBezTo>
                      <a:pt x="576" y="153"/>
                      <a:pt x="570" y="155"/>
                      <a:pt x="566" y="153"/>
                    </a:cubicBezTo>
                    <a:cubicBezTo>
                      <a:pt x="568" y="155"/>
                      <a:pt x="565" y="155"/>
                      <a:pt x="564" y="157"/>
                    </a:cubicBezTo>
                    <a:cubicBezTo>
                      <a:pt x="556" y="152"/>
                      <a:pt x="556" y="152"/>
                      <a:pt x="556" y="152"/>
                    </a:cubicBezTo>
                    <a:cubicBezTo>
                      <a:pt x="553" y="155"/>
                      <a:pt x="553" y="155"/>
                      <a:pt x="553" y="155"/>
                    </a:cubicBezTo>
                    <a:cubicBezTo>
                      <a:pt x="553" y="153"/>
                      <a:pt x="549" y="154"/>
                      <a:pt x="548" y="153"/>
                    </a:cubicBezTo>
                    <a:cubicBezTo>
                      <a:pt x="546" y="153"/>
                      <a:pt x="542" y="152"/>
                      <a:pt x="542" y="153"/>
                    </a:cubicBezTo>
                    <a:cubicBezTo>
                      <a:pt x="539" y="151"/>
                      <a:pt x="539" y="151"/>
                      <a:pt x="539" y="151"/>
                    </a:cubicBezTo>
                    <a:cubicBezTo>
                      <a:pt x="536" y="150"/>
                      <a:pt x="536" y="152"/>
                      <a:pt x="534" y="154"/>
                    </a:cubicBezTo>
                    <a:cubicBezTo>
                      <a:pt x="531" y="152"/>
                      <a:pt x="527" y="152"/>
                      <a:pt x="524" y="151"/>
                    </a:cubicBezTo>
                    <a:cubicBezTo>
                      <a:pt x="523" y="153"/>
                      <a:pt x="516" y="148"/>
                      <a:pt x="516" y="153"/>
                    </a:cubicBezTo>
                    <a:cubicBezTo>
                      <a:pt x="514" y="152"/>
                      <a:pt x="512" y="150"/>
                      <a:pt x="510" y="149"/>
                    </a:cubicBezTo>
                    <a:cubicBezTo>
                      <a:pt x="515" y="146"/>
                      <a:pt x="520" y="151"/>
                      <a:pt x="524" y="147"/>
                    </a:cubicBezTo>
                    <a:cubicBezTo>
                      <a:pt x="526" y="149"/>
                      <a:pt x="530" y="146"/>
                      <a:pt x="533" y="149"/>
                    </a:cubicBezTo>
                    <a:cubicBezTo>
                      <a:pt x="534" y="147"/>
                      <a:pt x="534" y="147"/>
                      <a:pt x="534" y="147"/>
                    </a:cubicBezTo>
                    <a:cubicBezTo>
                      <a:pt x="535" y="147"/>
                      <a:pt x="536" y="148"/>
                      <a:pt x="537" y="148"/>
                    </a:cubicBezTo>
                    <a:cubicBezTo>
                      <a:pt x="560" y="148"/>
                      <a:pt x="560" y="148"/>
                      <a:pt x="560" y="148"/>
                    </a:cubicBezTo>
                    <a:cubicBezTo>
                      <a:pt x="566" y="150"/>
                      <a:pt x="571" y="148"/>
                      <a:pt x="576" y="148"/>
                    </a:cubicBezTo>
                    <a:cubicBezTo>
                      <a:pt x="578" y="148"/>
                      <a:pt x="579" y="147"/>
                      <a:pt x="578" y="146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56" y="144"/>
                      <a:pt x="543" y="146"/>
                      <a:pt x="534" y="144"/>
                    </a:cubicBezTo>
                    <a:cubicBezTo>
                      <a:pt x="529" y="147"/>
                      <a:pt x="526" y="143"/>
                      <a:pt x="522" y="143"/>
                    </a:cubicBezTo>
                    <a:cubicBezTo>
                      <a:pt x="523" y="142"/>
                      <a:pt x="523" y="142"/>
                      <a:pt x="523" y="142"/>
                    </a:cubicBezTo>
                    <a:cubicBezTo>
                      <a:pt x="525" y="142"/>
                      <a:pt x="526" y="142"/>
                      <a:pt x="527" y="143"/>
                    </a:cubicBezTo>
                    <a:cubicBezTo>
                      <a:pt x="528" y="141"/>
                      <a:pt x="528" y="141"/>
                      <a:pt x="528" y="141"/>
                    </a:cubicBezTo>
                    <a:cubicBezTo>
                      <a:pt x="531" y="140"/>
                      <a:pt x="531" y="142"/>
                      <a:pt x="534" y="143"/>
                    </a:cubicBezTo>
                    <a:cubicBezTo>
                      <a:pt x="535" y="141"/>
                      <a:pt x="537" y="143"/>
                      <a:pt x="539" y="142"/>
                    </a:cubicBezTo>
                    <a:cubicBezTo>
                      <a:pt x="541" y="141"/>
                      <a:pt x="545" y="140"/>
                      <a:pt x="544" y="138"/>
                    </a:cubicBezTo>
                    <a:cubicBezTo>
                      <a:pt x="545" y="138"/>
                      <a:pt x="546" y="138"/>
                      <a:pt x="546" y="138"/>
                    </a:cubicBezTo>
                    <a:cubicBezTo>
                      <a:pt x="546" y="139"/>
                      <a:pt x="546" y="140"/>
                      <a:pt x="546" y="141"/>
                    </a:cubicBezTo>
                    <a:cubicBezTo>
                      <a:pt x="551" y="143"/>
                      <a:pt x="555" y="142"/>
                      <a:pt x="560" y="142"/>
                    </a:cubicBezTo>
                    <a:cubicBezTo>
                      <a:pt x="560" y="139"/>
                      <a:pt x="565" y="141"/>
                      <a:pt x="567" y="139"/>
                    </a:cubicBezTo>
                    <a:cubicBezTo>
                      <a:pt x="572" y="139"/>
                      <a:pt x="578" y="141"/>
                      <a:pt x="583" y="139"/>
                    </a:cubicBezTo>
                    <a:cubicBezTo>
                      <a:pt x="581" y="137"/>
                      <a:pt x="581" y="137"/>
                      <a:pt x="581" y="137"/>
                    </a:cubicBezTo>
                    <a:cubicBezTo>
                      <a:pt x="582" y="136"/>
                      <a:pt x="582" y="136"/>
                      <a:pt x="582" y="136"/>
                    </a:cubicBezTo>
                    <a:cubicBezTo>
                      <a:pt x="586" y="136"/>
                      <a:pt x="589" y="136"/>
                      <a:pt x="591" y="137"/>
                    </a:cubicBezTo>
                    <a:cubicBezTo>
                      <a:pt x="590" y="138"/>
                      <a:pt x="588" y="136"/>
                      <a:pt x="588" y="138"/>
                    </a:cubicBezTo>
                    <a:cubicBezTo>
                      <a:pt x="588" y="139"/>
                      <a:pt x="589" y="140"/>
                      <a:pt x="590" y="140"/>
                    </a:cubicBezTo>
                    <a:cubicBezTo>
                      <a:pt x="592" y="139"/>
                      <a:pt x="595" y="139"/>
                      <a:pt x="597" y="139"/>
                    </a:cubicBezTo>
                    <a:cubicBezTo>
                      <a:pt x="600" y="141"/>
                      <a:pt x="600" y="139"/>
                      <a:pt x="603" y="139"/>
                    </a:cubicBezTo>
                    <a:cubicBezTo>
                      <a:pt x="604" y="134"/>
                      <a:pt x="611" y="142"/>
                      <a:pt x="612" y="136"/>
                    </a:cubicBezTo>
                    <a:cubicBezTo>
                      <a:pt x="616" y="137"/>
                      <a:pt x="620" y="133"/>
                      <a:pt x="624" y="137"/>
                    </a:cubicBezTo>
                    <a:cubicBezTo>
                      <a:pt x="624" y="135"/>
                      <a:pt x="624" y="135"/>
                      <a:pt x="624" y="135"/>
                    </a:cubicBezTo>
                    <a:cubicBezTo>
                      <a:pt x="624" y="133"/>
                      <a:pt x="626" y="132"/>
                      <a:pt x="628" y="133"/>
                    </a:cubicBezTo>
                    <a:cubicBezTo>
                      <a:pt x="630" y="132"/>
                      <a:pt x="630" y="131"/>
                      <a:pt x="629" y="130"/>
                    </a:cubicBezTo>
                    <a:cubicBezTo>
                      <a:pt x="632" y="128"/>
                      <a:pt x="630" y="122"/>
                      <a:pt x="635" y="125"/>
                    </a:cubicBezTo>
                    <a:cubicBezTo>
                      <a:pt x="639" y="124"/>
                      <a:pt x="635" y="121"/>
                      <a:pt x="637" y="120"/>
                    </a:cubicBezTo>
                    <a:cubicBezTo>
                      <a:pt x="636" y="119"/>
                      <a:pt x="635" y="116"/>
                      <a:pt x="633" y="117"/>
                    </a:cubicBezTo>
                    <a:cubicBezTo>
                      <a:pt x="631" y="119"/>
                      <a:pt x="635" y="119"/>
                      <a:pt x="634" y="122"/>
                    </a:cubicBezTo>
                    <a:cubicBezTo>
                      <a:pt x="635" y="124"/>
                      <a:pt x="631" y="123"/>
                      <a:pt x="629" y="124"/>
                    </a:cubicBezTo>
                    <a:cubicBezTo>
                      <a:pt x="627" y="123"/>
                      <a:pt x="630" y="122"/>
                      <a:pt x="629" y="121"/>
                    </a:cubicBezTo>
                    <a:cubicBezTo>
                      <a:pt x="622" y="121"/>
                      <a:pt x="622" y="121"/>
                      <a:pt x="622" y="121"/>
                    </a:cubicBezTo>
                    <a:cubicBezTo>
                      <a:pt x="619" y="121"/>
                      <a:pt x="613" y="119"/>
                      <a:pt x="612" y="123"/>
                    </a:cubicBezTo>
                    <a:cubicBezTo>
                      <a:pt x="612" y="123"/>
                      <a:pt x="611" y="122"/>
                      <a:pt x="611" y="122"/>
                    </a:cubicBezTo>
                    <a:cubicBezTo>
                      <a:pt x="610" y="120"/>
                      <a:pt x="607" y="121"/>
                      <a:pt x="605" y="121"/>
                    </a:cubicBezTo>
                    <a:cubicBezTo>
                      <a:pt x="600" y="119"/>
                      <a:pt x="597" y="123"/>
                      <a:pt x="593" y="124"/>
                    </a:cubicBezTo>
                    <a:cubicBezTo>
                      <a:pt x="591" y="122"/>
                      <a:pt x="588" y="120"/>
                      <a:pt x="585" y="121"/>
                    </a:cubicBezTo>
                    <a:cubicBezTo>
                      <a:pt x="582" y="123"/>
                      <a:pt x="578" y="121"/>
                      <a:pt x="575" y="122"/>
                    </a:cubicBezTo>
                    <a:cubicBezTo>
                      <a:pt x="572" y="120"/>
                      <a:pt x="567" y="121"/>
                      <a:pt x="565" y="118"/>
                    </a:cubicBezTo>
                    <a:cubicBezTo>
                      <a:pt x="564" y="118"/>
                      <a:pt x="562" y="119"/>
                      <a:pt x="562" y="118"/>
                    </a:cubicBezTo>
                    <a:cubicBezTo>
                      <a:pt x="561" y="116"/>
                      <a:pt x="562" y="114"/>
                      <a:pt x="564" y="114"/>
                    </a:cubicBezTo>
                    <a:cubicBezTo>
                      <a:pt x="567" y="117"/>
                      <a:pt x="572" y="114"/>
                      <a:pt x="575" y="117"/>
                    </a:cubicBezTo>
                    <a:cubicBezTo>
                      <a:pt x="576" y="116"/>
                      <a:pt x="577" y="116"/>
                      <a:pt x="578" y="116"/>
                    </a:cubicBezTo>
                    <a:cubicBezTo>
                      <a:pt x="580" y="117"/>
                      <a:pt x="583" y="114"/>
                      <a:pt x="585" y="116"/>
                    </a:cubicBezTo>
                    <a:cubicBezTo>
                      <a:pt x="589" y="116"/>
                      <a:pt x="593" y="116"/>
                      <a:pt x="593" y="112"/>
                    </a:cubicBezTo>
                    <a:cubicBezTo>
                      <a:pt x="595" y="111"/>
                      <a:pt x="597" y="112"/>
                      <a:pt x="600" y="112"/>
                    </a:cubicBezTo>
                    <a:cubicBezTo>
                      <a:pt x="601" y="112"/>
                      <a:pt x="604" y="114"/>
                      <a:pt x="601" y="115"/>
                    </a:cubicBezTo>
                    <a:cubicBezTo>
                      <a:pt x="607" y="116"/>
                      <a:pt x="607" y="116"/>
                      <a:pt x="607" y="116"/>
                    </a:cubicBezTo>
                    <a:cubicBezTo>
                      <a:pt x="604" y="117"/>
                      <a:pt x="604" y="117"/>
                      <a:pt x="604" y="117"/>
                    </a:cubicBezTo>
                    <a:cubicBezTo>
                      <a:pt x="606" y="117"/>
                      <a:pt x="608" y="115"/>
                      <a:pt x="609" y="117"/>
                    </a:cubicBezTo>
                    <a:cubicBezTo>
                      <a:pt x="610" y="116"/>
                      <a:pt x="610" y="115"/>
                      <a:pt x="610" y="115"/>
                    </a:cubicBezTo>
                    <a:cubicBezTo>
                      <a:pt x="611" y="113"/>
                      <a:pt x="614" y="111"/>
                      <a:pt x="616" y="113"/>
                    </a:cubicBezTo>
                    <a:cubicBezTo>
                      <a:pt x="619" y="113"/>
                      <a:pt x="620" y="111"/>
                      <a:pt x="622" y="111"/>
                    </a:cubicBezTo>
                    <a:cubicBezTo>
                      <a:pt x="624" y="111"/>
                      <a:pt x="622" y="112"/>
                      <a:pt x="623" y="113"/>
                    </a:cubicBezTo>
                    <a:cubicBezTo>
                      <a:pt x="624" y="110"/>
                      <a:pt x="627" y="112"/>
                      <a:pt x="629" y="112"/>
                    </a:cubicBezTo>
                    <a:cubicBezTo>
                      <a:pt x="630" y="110"/>
                      <a:pt x="635" y="112"/>
                      <a:pt x="634" y="109"/>
                    </a:cubicBezTo>
                    <a:cubicBezTo>
                      <a:pt x="639" y="107"/>
                      <a:pt x="635" y="103"/>
                      <a:pt x="634" y="101"/>
                    </a:cubicBezTo>
                    <a:cubicBezTo>
                      <a:pt x="631" y="101"/>
                      <a:pt x="628" y="105"/>
                      <a:pt x="626" y="106"/>
                    </a:cubicBezTo>
                    <a:cubicBezTo>
                      <a:pt x="624" y="106"/>
                      <a:pt x="626" y="105"/>
                      <a:pt x="625" y="104"/>
                    </a:cubicBezTo>
                    <a:cubicBezTo>
                      <a:pt x="620" y="107"/>
                      <a:pt x="620" y="107"/>
                      <a:pt x="620" y="107"/>
                    </a:cubicBezTo>
                    <a:cubicBezTo>
                      <a:pt x="617" y="105"/>
                      <a:pt x="617" y="105"/>
                      <a:pt x="617" y="105"/>
                    </a:cubicBezTo>
                    <a:cubicBezTo>
                      <a:pt x="612" y="103"/>
                      <a:pt x="612" y="111"/>
                      <a:pt x="606" y="109"/>
                    </a:cubicBezTo>
                    <a:cubicBezTo>
                      <a:pt x="604" y="109"/>
                      <a:pt x="604" y="109"/>
                      <a:pt x="604" y="108"/>
                    </a:cubicBezTo>
                    <a:cubicBezTo>
                      <a:pt x="596" y="111"/>
                      <a:pt x="588" y="108"/>
                      <a:pt x="580" y="108"/>
                    </a:cubicBezTo>
                    <a:cubicBezTo>
                      <a:pt x="578" y="107"/>
                      <a:pt x="578" y="105"/>
                      <a:pt x="577" y="104"/>
                    </a:cubicBezTo>
                    <a:cubicBezTo>
                      <a:pt x="576" y="103"/>
                      <a:pt x="574" y="103"/>
                      <a:pt x="573" y="104"/>
                    </a:cubicBezTo>
                    <a:cubicBezTo>
                      <a:pt x="572" y="103"/>
                      <a:pt x="572" y="103"/>
                      <a:pt x="572" y="103"/>
                    </a:cubicBezTo>
                    <a:cubicBezTo>
                      <a:pt x="576" y="98"/>
                      <a:pt x="581" y="105"/>
                      <a:pt x="587" y="102"/>
                    </a:cubicBezTo>
                    <a:cubicBezTo>
                      <a:pt x="591" y="105"/>
                      <a:pt x="594" y="99"/>
                      <a:pt x="599" y="101"/>
                    </a:cubicBezTo>
                    <a:cubicBezTo>
                      <a:pt x="604" y="105"/>
                      <a:pt x="608" y="99"/>
                      <a:pt x="614" y="102"/>
                    </a:cubicBezTo>
                    <a:cubicBezTo>
                      <a:pt x="615" y="98"/>
                      <a:pt x="622" y="99"/>
                      <a:pt x="626" y="98"/>
                    </a:cubicBezTo>
                    <a:cubicBezTo>
                      <a:pt x="629" y="100"/>
                      <a:pt x="632" y="98"/>
                      <a:pt x="635" y="96"/>
                    </a:cubicBezTo>
                    <a:cubicBezTo>
                      <a:pt x="632" y="93"/>
                      <a:pt x="630" y="99"/>
                      <a:pt x="628" y="96"/>
                    </a:cubicBezTo>
                    <a:cubicBezTo>
                      <a:pt x="627" y="95"/>
                      <a:pt x="629" y="94"/>
                      <a:pt x="629" y="93"/>
                    </a:cubicBezTo>
                    <a:cubicBezTo>
                      <a:pt x="621" y="96"/>
                      <a:pt x="613" y="93"/>
                      <a:pt x="606" y="98"/>
                    </a:cubicBezTo>
                    <a:cubicBezTo>
                      <a:pt x="603" y="97"/>
                      <a:pt x="603" y="94"/>
                      <a:pt x="600" y="95"/>
                    </a:cubicBezTo>
                    <a:cubicBezTo>
                      <a:pt x="600" y="95"/>
                      <a:pt x="600" y="96"/>
                      <a:pt x="601" y="96"/>
                    </a:cubicBezTo>
                    <a:cubicBezTo>
                      <a:pt x="601" y="96"/>
                      <a:pt x="602" y="97"/>
                      <a:pt x="601" y="98"/>
                    </a:cubicBezTo>
                    <a:cubicBezTo>
                      <a:pt x="598" y="99"/>
                      <a:pt x="595" y="98"/>
                      <a:pt x="594" y="96"/>
                    </a:cubicBezTo>
                    <a:cubicBezTo>
                      <a:pt x="591" y="100"/>
                      <a:pt x="588" y="94"/>
                      <a:pt x="585" y="96"/>
                    </a:cubicBezTo>
                    <a:cubicBezTo>
                      <a:pt x="580" y="95"/>
                      <a:pt x="576" y="95"/>
                      <a:pt x="572" y="95"/>
                    </a:cubicBezTo>
                    <a:cubicBezTo>
                      <a:pt x="568" y="91"/>
                      <a:pt x="564" y="99"/>
                      <a:pt x="560" y="94"/>
                    </a:cubicBezTo>
                    <a:cubicBezTo>
                      <a:pt x="548" y="93"/>
                      <a:pt x="537" y="93"/>
                      <a:pt x="525" y="93"/>
                    </a:cubicBezTo>
                    <a:cubicBezTo>
                      <a:pt x="520" y="87"/>
                      <a:pt x="516" y="96"/>
                      <a:pt x="510" y="92"/>
                    </a:cubicBezTo>
                    <a:cubicBezTo>
                      <a:pt x="507" y="91"/>
                      <a:pt x="504" y="94"/>
                      <a:pt x="500" y="91"/>
                    </a:cubicBezTo>
                    <a:cubicBezTo>
                      <a:pt x="495" y="95"/>
                      <a:pt x="488" y="91"/>
                      <a:pt x="482" y="92"/>
                    </a:cubicBezTo>
                    <a:cubicBezTo>
                      <a:pt x="476" y="90"/>
                      <a:pt x="471" y="93"/>
                      <a:pt x="465" y="93"/>
                    </a:cubicBezTo>
                    <a:cubicBezTo>
                      <a:pt x="462" y="90"/>
                      <a:pt x="459" y="92"/>
                      <a:pt x="456" y="92"/>
                    </a:cubicBezTo>
                    <a:cubicBezTo>
                      <a:pt x="455" y="89"/>
                      <a:pt x="452" y="94"/>
                      <a:pt x="451" y="91"/>
                    </a:cubicBezTo>
                    <a:cubicBezTo>
                      <a:pt x="446" y="93"/>
                      <a:pt x="441" y="89"/>
                      <a:pt x="436" y="91"/>
                    </a:cubicBezTo>
                    <a:cubicBezTo>
                      <a:pt x="433" y="90"/>
                      <a:pt x="428" y="94"/>
                      <a:pt x="426" y="91"/>
                    </a:cubicBezTo>
                    <a:cubicBezTo>
                      <a:pt x="406" y="91"/>
                      <a:pt x="386" y="90"/>
                      <a:pt x="366" y="91"/>
                    </a:cubicBezTo>
                    <a:cubicBezTo>
                      <a:pt x="359" y="88"/>
                      <a:pt x="351" y="90"/>
                      <a:pt x="344" y="89"/>
                    </a:cubicBezTo>
                    <a:cubicBezTo>
                      <a:pt x="339" y="91"/>
                      <a:pt x="332" y="91"/>
                      <a:pt x="327" y="90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30" y="89"/>
                      <a:pt x="330" y="89"/>
                      <a:pt x="330" y="89"/>
                    </a:cubicBezTo>
                    <a:cubicBezTo>
                      <a:pt x="333" y="87"/>
                      <a:pt x="337" y="87"/>
                      <a:pt x="342" y="87"/>
                    </a:cubicBezTo>
                    <a:cubicBezTo>
                      <a:pt x="345" y="90"/>
                      <a:pt x="351" y="86"/>
                      <a:pt x="356" y="87"/>
                    </a:cubicBezTo>
                    <a:cubicBezTo>
                      <a:pt x="358" y="87"/>
                      <a:pt x="362" y="89"/>
                      <a:pt x="365" y="86"/>
                    </a:cubicBezTo>
                    <a:cubicBezTo>
                      <a:pt x="366" y="87"/>
                      <a:pt x="369" y="85"/>
                      <a:pt x="370" y="87"/>
                    </a:cubicBezTo>
                    <a:cubicBezTo>
                      <a:pt x="376" y="87"/>
                      <a:pt x="380" y="90"/>
                      <a:pt x="386" y="87"/>
                    </a:cubicBezTo>
                    <a:cubicBezTo>
                      <a:pt x="395" y="88"/>
                      <a:pt x="405" y="90"/>
                      <a:pt x="413" y="88"/>
                    </a:cubicBezTo>
                    <a:cubicBezTo>
                      <a:pt x="416" y="89"/>
                      <a:pt x="419" y="85"/>
                      <a:pt x="421" y="88"/>
                    </a:cubicBezTo>
                    <a:cubicBezTo>
                      <a:pt x="427" y="88"/>
                      <a:pt x="434" y="87"/>
                      <a:pt x="439" y="88"/>
                    </a:cubicBezTo>
                    <a:cubicBezTo>
                      <a:pt x="449" y="87"/>
                      <a:pt x="455" y="88"/>
                      <a:pt x="465" y="88"/>
                    </a:cubicBezTo>
                    <a:cubicBezTo>
                      <a:pt x="467" y="86"/>
                      <a:pt x="467" y="86"/>
                      <a:pt x="467" y="86"/>
                    </a:cubicBezTo>
                    <a:cubicBezTo>
                      <a:pt x="468" y="86"/>
                      <a:pt x="469" y="86"/>
                      <a:pt x="469" y="87"/>
                    </a:cubicBezTo>
                    <a:cubicBezTo>
                      <a:pt x="472" y="87"/>
                      <a:pt x="474" y="89"/>
                      <a:pt x="476" y="88"/>
                    </a:cubicBezTo>
                    <a:cubicBezTo>
                      <a:pt x="480" y="90"/>
                      <a:pt x="487" y="88"/>
                      <a:pt x="490" y="89"/>
                    </a:cubicBezTo>
                    <a:cubicBezTo>
                      <a:pt x="495" y="86"/>
                      <a:pt x="504" y="91"/>
                      <a:pt x="508" y="87"/>
                    </a:cubicBezTo>
                    <a:cubicBezTo>
                      <a:pt x="511" y="90"/>
                      <a:pt x="515" y="85"/>
                      <a:pt x="519" y="88"/>
                    </a:cubicBezTo>
                    <a:cubicBezTo>
                      <a:pt x="525" y="88"/>
                      <a:pt x="531" y="87"/>
                      <a:pt x="537" y="89"/>
                    </a:cubicBezTo>
                    <a:cubicBezTo>
                      <a:pt x="540" y="88"/>
                      <a:pt x="544" y="88"/>
                      <a:pt x="547" y="89"/>
                    </a:cubicBezTo>
                    <a:cubicBezTo>
                      <a:pt x="549" y="86"/>
                      <a:pt x="551" y="90"/>
                      <a:pt x="555" y="88"/>
                    </a:cubicBezTo>
                    <a:cubicBezTo>
                      <a:pt x="555" y="88"/>
                      <a:pt x="554" y="87"/>
                      <a:pt x="555" y="87"/>
                    </a:cubicBezTo>
                    <a:cubicBezTo>
                      <a:pt x="557" y="88"/>
                      <a:pt x="557" y="88"/>
                      <a:pt x="557" y="88"/>
                    </a:cubicBezTo>
                    <a:cubicBezTo>
                      <a:pt x="559" y="83"/>
                      <a:pt x="559" y="83"/>
                      <a:pt x="559" y="83"/>
                    </a:cubicBezTo>
                    <a:cubicBezTo>
                      <a:pt x="563" y="83"/>
                      <a:pt x="563" y="86"/>
                      <a:pt x="566" y="86"/>
                    </a:cubicBezTo>
                    <a:cubicBezTo>
                      <a:pt x="567" y="84"/>
                      <a:pt x="568" y="83"/>
                      <a:pt x="572" y="82"/>
                    </a:cubicBezTo>
                    <a:cubicBezTo>
                      <a:pt x="573" y="83"/>
                      <a:pt x="574" y="84"/>
                      <a:pt x="575" y="85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71" y="87"/>
                      <a:pt x="571" y="87"/>
                      <a:pt x="571" y="87"/>
                    </a:cubicBezTo>
                    <a:cubicBezTo>
                      <a:pt x="578" y="87"/>
                      <a:pt x="585" y="88"/>
                      <a:pt x="592" y="86"/>
                    </a:cubicBezTo>
                    <a:cubicBezTo>
                      <a:pt x="593" y="86"/>
                      <a:pt x="592" y="86"/>
                      <a:pt x="591" y="85"/>
                    </a:cubicBezTo>
                    <a:cubicBezTo>
                      <a:pt x="592" y="84"/>
                      <a:pt x="594" y="85"/>
                      <a:pt x="595" y="85"/>
                    </a:cubicBezTo>
                    <a:cubicBezTo>
                      <a:pt x="594" y="82"/>
                      <a:pt x="598" y="81"/>
                      <a:pt x="600" y="79"/>
                    </a:cubicBezTo>
                    <a:cubicBezTo>
                      <a:pt x="599" y="76"/>
                      <a:pt x="598" y="80"/>
                      <a:pt x="596" y="78"/>
                    </a:cubicBezTo>
                    <a:cubicBezTo>
                      <a:pt x="597" y="75"/>
                      <a:pt x="603" y="76"/>
                      <a:pt x="606" y="75"/>
                    </a:cubicBezTo>
                    <a:cubicBezTo>
                      <a:pt x="615" y="74"/>
                      <a:pt x="623" y="77"/>
                      <a:pt x="630" y="73"/>
                    </a:cubicBezTo>
                    <a:cubicBezTo>
                      <a:pt x="634" y="73"/>
                      <a:pt x="636" y="70"/>
                      <a:pt x="639" y="70"/>
                    </a:cubicBezTo>
                    <a:cubicBezTo>
                      <a:pt x="640" y="72"/>
                      <a:pt x="637" y="73"/>
                      <a:pt x="636" y="73"/>
                    </a:cubicBezTo>
                    <a:cubicBezTo>
                      <a:pt x="632" y="72"/>
                      <a:pt x="633" y="78"/>
                      <a:pt x="628" y="77"/>
                    </a:cubicBezTo>
                    <a:cubicBezTo>
                      <a:pt x="631" y="78"/>
                      <a:pt x="634" y="77"/>
                      <a:pt x="636" y="76"/>
                    </a:cubicBezTo>
                    <a:cubicBezTo>
                      <a:pt x="635" y="76"/>
                      <a:pt x="635" y="76"/>
                      <a:pt x="635" y="76"/>
                    </a:cubicBezTo>
                    <a:cubicBezTo>
                      <a:pt x="635" y="75"/>
                      <a:pt x="633" y="75"/>
                      <a:pt x="634" y="74"/>
                    </a:cubicBezTo>
                    <a:cubicBezTo>
                      <a:pt x="639" y="71"/>
                      <a:pt x="638" y="79"/>
                      <a:pt x="642" y="76"/>
                    </a:cubicBezTo>
                    <a:cubicBezTo>
                      <a:pt x="639" y="72"/>
                      <a:pt x="646" y="73"/>
                      <a:pt x="646" y="70"/>
                    </a:cubicBezTo>
                    <a:cubicBezTo>
                      <a:pt x="644" y="70"/>
                      <a:pt x="642" y="70"/>
                      <a:pt x="640" y="70"/>
                    </a:cubicBezTo>
                    <a:cubicBezTo>
                      <a:pt x="642" y="68"/>
                      <a:pt x="638" y="67"/>
                      <a:pt x="641" y="65"/>
                    </a:cubicBezTo>
                    <a:close/>
                    <a:moveTo>
                      <a:pt x="59" y="28"/>
                    </a:moveTo>
                    <a:cubicBezTo>
                      <a:pt x="71" y="27"/>
                      <a:pt x="71" y="27"/>
                      <a:pt x="71" y="27"/>
                    </a:cubicBezTo>
                    <a:cubicBezTo>
                      <a:pt x="73" y="27"/>
                      <a:pt x="73" y="28"/>
                      <a:pt x="75" y="27"/>
                    </a:cubicBezTo>
                    <a:lnTo>
                      <a:pt x="59" y="28"/>
                    </a:lnTo>
                    <a:close/>
                    <a:moveTo>
                      <a:pt x="78" y="27"/>
                    </a:moveTo>
                    <a:cubicBezTo>
                      <a:pt x="80" y="28"/>
                      <a:pt x="83" y="27"/>
                      <a:pt x="85" y="27"/>
                    </a:cubicBezTo>
                    <a:cubicBezTo>
                      <a:pt x="83" y="28"/>
                      <a:pt x="80" y="29"/>
                      <a:pt x="78" y="27"/>
                    </a:cubicBezTo>
                    <a:close/>
                    <a:moveTo>
                      <a:pt x="104" y="28"/>
                    </a:moveTo>
                    <a:cubicBezTo>
                      <a:pt x="105" y="27"/>
                      <a:pt x="107" y="27"/>
                      <a:pt x="108" y="27"/>
                    </a:cubicBezTo>
                    <a:cubicBezTo>
                      <a:pt x="108" y="29"/>
                      <a:pt x="105" y="28"/>
                      <a:pt x="104" y="28"/>
                    </a:cubicBezTo>
                    <a:close/>
                    <a:moveTo>
                      <a:pt x="632" y="256"/>
                    </a:moveTo>
                    <a:cubicBezTo>
                      <a:pt x="630" y="253"/>
                      <a:pt x="625" y="259"/>
                      <a:pt x="624" y="255"/>
                    </a:cubicBezTo>
                    <a:cubicBezTo>
                      <a:pt x="628" y="258"/>
                      <a:pt x="628" y="252"/>
                      <a:pt x="632" y="256"/>
                    </a:cubicBezTo>
                    <a:close/>
                    <a:moveTo>
                      <a:pt x="610" y="237"/>
                    </a:moveTo>
                    <a:cubicBezTo>
                      <a:pt x="607" y="239"/>
                      <a:pt x="603" y="237"/>
                      <a:pt x="598" y="237"/>
                    </a:cubicBezTo>
                    <a:cubicBezTo>
                      <a:pt x="602" y="235"/>
                      <a:pt x="606" y="237"/>
                      <a:pt x="610" y="237"/>
                    </a:cubicBezTo>
                    <a:close/>
                    <a:moveTo>
                      <a:pt x="597" y="204"/>
                    </a:moveTo>
                    <a:cubicBezTo>
                      <a:pt x="598" y="205"/>
                      <a:pt x="601" y="206"/>
                      <a:pt x="603" y="206"/>
                    </a:cubicBezTo>
                    <a:cubicBezTo>
                      <a:pt x="605" y="206"/>
                      <a:pt x="603" y="205"/>
                      <a:pt x="603" y="204"/>
                    </a:cubicBezTo>
                    <a:cubicBezTo>
                      <a:pt x="606" y="204"/>
                      <a:pt x="605" y="207"/>
                      <a:pt x="609" y="206"/>
                    </a:cubicBezTo>
                    <a:cubicBezTo>
                      <a:pt x="605" y="208"/>
                      <a:pt x="599" y="208"/>
                      <a:pt x="594" y="207"/>
                    </a:cubicBezTo>
                    <a:cubicBezTo>
                      <a:pt x="596" y="206"/>
                      <a:pt x="596" y="205"/>
                      <a:pt x="597" y="204"/>
                    </a:cubicBezTo>
                    <a:close/>
                    <a:moveTo>
                      <a:pt x="604" y="209"/>
                    </a:moveTo>
                    <a:cubicBezTo>
                      <a:pt x="607" y="208"/>
                      <a:pt x="610" y="213"/>
                      <a:pt x="612" y="210"/>
                    </a:cubicBezTo>
                    <a:cubicBezTo>
                      <a:pt x="613" y="210"/>
                      <a:pt x="614" y="210"/>
                      <a:pt x="615" y="211"/>
                    </a:cubicBezTo>
                    <a:cubicBezTo>
                      <a:pt x="610" y="213"/>
                      <a:pt x="602" y="210"/>
                      <a:pt x="597" y="213"/>
                    </a:cubicBezTo>
                    <a:cubicBezTo>
                      <a:pt x="594" y="212"/>
                      <a:pt x="594" y="212"/>
                      <a:pt x="594" y="212"/>
                    </a:cubicBezTo>
                    <a:cubicBezTo>
                      <a:pt x="596" y="206"/>
                      <a:pt x="601" y="212"/>
                      <a:pt x="604" y="209"/>
                    </a:cubicBezTo>
                    <a:close/>
                    <a:moveTo>
                      <a:pt x="573" y="234"/>
                    </a:moveTo>
                    <a:cubicBezTo>
                      <a:pt x="574" y="232"/>
                      <a:pt x="571" y="232"/>
                      <a:pt x="572" y="231"/>
                    </a:cubicBezTo>
                    <a:cubicBezTo>
                      <a:pt x="574" y="232"/>
                      <a:pt x="578" y="230"/>
                      <a:pt x="579" y="233"/>
                    </a:cubicBezTo>
                    <a:cubicBezTo>
                      <a:pt x="577" y="235"/>
                      <a:pt x="575" y="233"/>
                      <a:pt x="573" y="234"/>
                    </a:cubicBezTo>
                    <a:close/>
                    <a:moveTo>
                      <a:pt x="583" y="230"/>
                    </a:moveTo>
                    <a:cubicBezTo>
                      <a:pt x="583" y="230"/>
                      <a:pt x="579" y="228"/>
                      <a:pt x="581" y="227"/>
                    </a:cubicBezTo>
                    <a:cubicBezTo>
                      <a:pt x="583" y="227"/>
                      <a:pt x="585" y="228"/>
                      <a:pt x="583" y="230"/>
                    </a:cubicBezTo>
                    <a:close/>
                    <a:moveTo>
                      <a:pt x="582" y="226"/>
                    </a:moveTo>
                    <a:cubicBezTo>
                      <a:pt x="581" y="226"/>
                      <a:pt x="582" y="225"/>
                      <a:pt x="580" y="224"/>
                    </a:cubicBezTo>
                    <a:cubicBezTo>
                      <a:pt x="582" y="224"/>
                      <a:pt x="584" y="223"/>
                      <a:pt x="585" y="224"/>
                    </a:cubicBezTo>
                    <a:cubicBezTo>
                      <a:pt x="585" y="226"/>
                      <a:pt x="583" y="226"/>
                      <a:pt x="582" y="226"/>
                    </a:cubicBezTo>
                    <a:close/>
                    <a:moveTo>
                      <a:pt x="589" y="205"/>
                    </a:moveTo>
                    <a:cubicBezTo>
                      <a:pt x="590" y="206"/>
                      <a:pt x="590" y="207"/>
                      <a:pt x="588" y="208"/>
                    </a:cubicBezTo>
                    <a:cubicBezTo>
                      <a:pt x="586" y="207"/>
                      <a:pt x="584" y="207"/>
                      <a:pt x="582" y="206"/>
                    </a:cubicBezTo>
                    <a:cubicBezTo>
                      <a:pt x="586" y="207"/>
                      <a:pt x="586" y="204"/>
                      <a:pt x="589" y="205"/>
                    </a:cubicBezTo>
                    <a:close/>
                    <a:moveTo>
                      <a:pt x="578" y="205"/>
                    </a:moveTo>
                    <a:cubicBezTo>
                      <a:pt x="581" y="207"/>
                      <a:pt x="581" y="207"/>
                      <a:pt x="581" y="207"/>
                    </a:cubicBezTo>
                    <a:cubicBezTo>
                      <a:pt x="578" y="207"/>
                      <a:pt x="578" y="207"/>
                      <a:pt x="578" y="207"/>
                    </a:cubicBezTo>
                    <a:lnTo>
                      <a:pt x="578" y="205"/>
                    </a:lnTo>
                    <a:close/>
                    <a:moveTo>
                      <a:pt x="574" y="209"/>
                    </a:moveTo>
                    <a:cubicBezTo>
                      <a:pt x="577" y="212"/>
                      <a:pt x="581" y="207"/>
                      <a:pt x="584" y="211"/>
                    </a:cubicBezTo>
                    <a:cubicBezTo>
                      <a:pt x="582" y="211"/>
                      <a:pt x="579" y="213"/>
                      <a:pt x="576" y="212"/>
                    </a:cubicBezTo>
                    <a:cubicBezTo>
                      <a:pt x="576" y="211"/>
                      <a:pt x="574" y="210"/>
                      <a:pt x="572" y="210"/>
                    </a:cubicBezTo>
                    <a:cubicBezTo>
                      <a:pt x="571" y="212"/>
                      <a:pt x="571" y="212"/>
                      <a:pt x="571" y="212"/>
                    </a:cubicBezTo>
                    <a:cubicBezTo>
                      <a:pt x="571" y="211"/>
                      <a:pt x="570" y="211"/>
                      <a:pt x="570" y="211"/>
                    </a:cubicBezTo>
                    <a:cubicBezTo>
                      <a:pt x="570" y="209"/>
                      <a:pt x="573" y="210"/>
                      <a:pt x="574" y="209"/>
                    </a:cubicBezTo>
                    <a:close/>
                    <a:moveTo>
                      <a:pt x="626" y="191"/>
                    </a:moveTo>
                    <a:cubicBezTo>
                      <a:pt x="626" y="191"/>
                      <a:pt x="627" y="192"/>
                      <a:pt x="627" y="192"/>
                    </a:cubicBezTo>
                    <a:cubicBezTo>
                      <a:pt x="626" y="193"/>
                      <a:pt x="622" y="194"/>
                      <a:pt x="620" y="193"/>
                    </a:cubicBezTo>
                    <a:cubicBezTo>
                      <a:pt x="613" y="193"/>
                      <a:pt x="613" y="193"/>
                      <a:pt x="613" y="193"/>
                    </a:cubicBezTo>
                    <a:cubicBezTo>
                      <a:pt x="617" y="190"/>
                      <a:pt x="621" y="195"/>
                      <a:pt x="626" y="191"/>
                    </a:cubicBezTo>
                    <a:close/>
                    <a:moveTo>
                      <a:pt x="539" y="267"/>
                    </a:moveTo>
                    <a:cubicBezTo>
                      <a:pt x="540" y="267"/>
                      <a:pt x="540" y="267"/>
                      <a:pt x="540" y="267"/>
                    </a:cubicBezTo>
                    <a:cubicBezTo>
                      <a:pt x="537" y="268"/>
                      <a:pt x="537" y="268"/>
                      <a:pt x="537" y="268"/>
                    </a:cubicBezTo>
                    <a:lnTo>
                      <a:pt x="539" y="267"/>
                    </a:lnTo>
                    <a:close/>
                    <a:moveTo>
                      <a:pt x="503" y="268"/>
                    </a:moveTo>
                    <a:cubicBezTo>
                      <a:pt x="508" y="268"/>
                      <a:pt x="510" y="265"/>
                      <a:pt x="514" y="268"/>
                    </a:cubicBezTo>
                    <a:cubicBezTo>
                      <a:pt x="515" y="267"/>
                      <a:pt x="517" y="267"/>
                      <a:pt x="518" y="267"/>
                    </a:cubicBezTo>
                    <a:cubicBezTo>
                      <a:pt x="523" y="268"/>
                      <a:pt x="528" y="267"/>
                      <a:pt x="533" y="268"/>
                    </a:cubicBezTo>
                    <a:cubicBezTo>
                      <a:pt x="529" y="271"/>
                      <a:pt x="522" y="269"/>
                      <a:pt x="517" y="270"/>
                    </a:cubicBezTo>
                    <a:cubicBezTo>
                      <a:pt x="516" y="269"/>
                      <a:pt x="515" y="268"/>
                      <a:pt x="513" y="268"/>
                    </a:cubicBezTo>
                    <a:cubicBezTo>
                      <a:pt x="512" y="270"/>
                      <a:pt x="512" y="270"/>
                      <a:pt x="512" y="270"/>
                    </a:cubicBezTo>
                    <a:cubicBezTo>
                      <a:pt x="507" y="268"/>
                      <a:pt x="507" y="268"/>
                      <a:pt x="507" y="268"/>
                    </a:cubicBezTo>
                    <a:cubicBezTo>
                      <a:pt x="505" y="269"/>
                      <a:pt x="506" y="270"/>
                      <a:pt x="504" y="270"/>
                    </a:cubicBezTo>
                    <a:cubicBezTo>
                      <a:pt x="504" y="269"/>
                      <a:pt x="503" y="269"/>
                      <a:pt x="503" y="268"/>
                    </a:cubicBezTo>
                    <a:close/>
                    <a:moveTo>
                      <a:pt x="222" y="147"/>
                    </a:moveTo>
                    <a:cubicBezTo>
                      <a:pt x="228" y="148"/>
                      <a:pt x="228" y="148"/>
                      <a:pt x="228" y="148"/>
                    </a:cubicBezTo>
                    <a:cubicBezTo>
                      <a:pt x="228" y="149"/>
                      <a:pt x="222" y="149"/>
                      <a:pt x="222" y="147"/>
                    </a:cubicBezTo>
                    <a:close/>
                    <a:moveTo>
                      <a:pt x="219" y="49"/>
                    </a:moveTo>
                    <a:cubicBezTo>
                      <a:pt x="217" y="49"/>
                      <a:pt x="215" y="48"/>
                      <a:pt x="214" y="47"/>
                    </a:cubicBezTo>
                    <a:cubicBezTo>
                      <a:pt x="214" y="46"/>
                      <a:pt x="214" y="46"/>
                      <a:pt x="215" y="46"/>
                    </a:cubicBezTo>
                    <a:cubicBezTo>
                      <a:pt x="221" y="46"/>
                      <a:pt x="225" y="45"/>
                      <a:pt x="229" y="47"/>
                    </a:cubicBezTo>
                    <a:cubicBezTo>
                      <a:pt x="226" y="48"/>
                      <a:pt x="221" y="46"/>
                      <a:pt x="219" y="49"/>
                    </a:cubicBezTo>
                    <a:close/>
                    <a:moveTo>
                      <a:pt x="234" y="49"/>
                    </a:moveTo>
                    <a:cubicBezTo>
                      <a:pt x="233" y="48"/>
                      <a:pt x="233" y="48"/>
                      <a:pt x="233" y="48"/>
                    </a:cubicBezTo>
                    <a:cubicBezTo>
                      <a:pt x="234" y="48"/>
                      <a:pt x="235" y="47"/>
                      <a:pt x="236" y="48"/>
                    </a:cubicBezTo>
                    <a:lnTo>
                      <a:pt x="234" y="49"/>
                    </a:lnTo>
                    <a:close/>
                    <a:moveTo>
                      <a:pt x="504" y="116"/>
                    </a:moveTo>
                    <a:cubicBezTo>
                      <a:pt x="506" y="115"/>
                      <a:pt x="507" y="115"/>
                      <a:pt x="508" y="114"/>
                    </a:cubicBezTo>
                    <a:cubicBezTo>
                      <a:pt x="507" y="111"/>
                      <a:pt x="507" y="111"/>
                      <a:pt x="507" y="111"/>
                    </a:cubicBezTo>
                    <a:cubicBezTo>
                      <a:pt x="508" y="112"/>
                      <a:pt x="510" y="111"/>
                      <a:pt x="510" y="112"/>
                    </a:cubicBezTo>
                    <a:cubicBezTo>
                      <a:pt x="506" y="114"/>
                      <a:pt x="511" y="115"/>
                      <a:pt x="512" y="117"/>
                    </a:cubicBezTo>
                    <a:cubicBezTo>
                      <a:pt x="510" y="118"/>
                      <a:pt x="510" y="118"/>
                      <a:pt x="510" y="118"/>
                    </a:cubicBezTo>
                    <a:cubicBezTo>
                      <a:pt x="511" y="118"/>
                      <a:pt x="510" y="119"/>
                      <a:pt x="510" y="119"/>
                    </a:cubicBezTo>
                    <a:cubicBezTo>
                      <a:pt x="508" y="119"/>
                      <a:pt x="503" y="120"/>
                      <a:pt x="504" y="116"/>
                    </a:cubicBezTo>
                    <a:close/>
                    <a:moveTo>
                      <a:pt x="377" y="37"/>
                    </a:moveTo>
                    <a:cubicBezTo>
                      <a:pt x="375" y="38"/>
                      <a:pt x="373" y="37"/>
                      <a:pt x="372" y="37"/>
                    </a:cubicBezTo>
                    <a:cubicBezTo>
                      <a:pt x="373" y="36"/>
                      <a:pt x="375" y="38"/>
                      <a:pt x="377" y="37"/>
                    </a:cubicBezTo>
                    <a:close/>
                    <a:moveTo>
                      <a:pt x="343" y="36"/>
                    </a:moveTo>
                    <a:cubicBezTo>
                      <a:pt x="352" y="39"/>
                      <a:pt x="360" y="34"/>
                      <a:pt x="369" y="37"/>
                    </a:cubicBezTo>
                    <a:cubicBezTo>
                      <a:pt x="362" y="41"/>
                      <a:pt x="351" y="35"/>
                      <a:pt x="343" y="39"/>
                    </a:cubicBezTo>
                    <a:cubicBezTo>
                      <a:pt x="339" y="38"/>
                      <a:pt x="335" y="39"/>
                      <a:pt x="331" y="38"/>
                    </a:cubicBezTo>
                    <a:lnTo>
                      <a:pt x="343" y="36"/>
                    </a:lnTo>
                    <a:close/>
                    <a:moveTo>
                      <a:pt x="244" y="90"/>
                    </a:moveTo>
                    <a:cubicBezTo>
                      <a:pt x="246" y="89"/>
                      <a:pt x="248" y="89"/>
                      <a:pt x="249" y="90"/>
                    </a:cubicBezTo>
                    <a:lnTo>
                      <a:pt x="244" y="90"/>
                    </a:lnTo>
                    <a:close/>
                    <a:moveTo>
                      <a:pt x="239" y="49"/>
                    </a:moveTo>
                    <a:cubicBezTo>
                      <a:pt x="241" y="45"/>
                      <a:pt x="247" y="50"/>
                      <a:pt x="250" y="48"/>
                    </a:cubicBezTo>
                    <a:cubicBezTo>
                      <a:pt x="254" y="49"/>
                      <a:pt x="254" y="49"/>
                      <a:pt x="254" y="49"/>
                    </a:cubicBezTo>
                    <a:cubicBezTo>
                      <a:pt x="249" y="51"/>
                      <a:pt x="243" y="49"/>
                      <a:pt x="239" y="49"/>
                    </a:cubicBezTo>
                    <a:close/>
                    <a:moveTo>
                      <a:pt x="260" y="91"/>
                    </a:moveTo>
                    <a:cubicBezTo>
                      <a:pt x="257" y="91"/>
                      <a:pt x="253" y="91"/>
                      <a:pt x="251" y="90"/>
                    </a:cubicBezTo>
                    <a:cubicBezTo>
                      <a:pt x="253" y="86"/>
                      <a:pt x="256" y="90"/>
                      <a:pt x="260" y="91"/>
                    </a:cubicBezTo>
                    <a:cubicBezTo>
                      <a:pt x="260" y="91"/>
                      <a:pt x="261" y="91"/>
                      <a:pt x="261" y="91"/>
                    </a:cubicBezTo>
                    <a:cubicBezTo>
                      <a:pt x="260" y="91"/>
                      <a:pt x="260" y="91"/>
                      <a:pt x="260" y="91"/>
                    </a:cubicBezTo>
                    <a:close/>
                    <a:moveTo>
                      <a:pt x="268" y="91"/>
                    </a:moveTo>
                    <a:cubicBezTo>
                      <a:pt x="270" y="87"/>
                      <a:pt x="277" y="91"/>
                      <a:pt x="281" y="90"/>
                    </a:cubicBezTo>
                    <a:cubicBezTo>
                      <a:pt x="282" y="90"/>
                      <a:pt x="282" y="90"/>
                      <a:pt x="282" y="90"/>
                    </a:cubicBezTo>
                    <a:cubicBezTo>
                      <a:pt x="280" y="91"/>
                      <a:pt x="272" y="90"/>
                      <a:pt x="268" y="91"/>
                    </a:cubicBezTo>
                    <a:close/>
                    <a:moveTo>
                      <a:pt x="276" y="50"/>
                    </a:moveTo>
                    <a:cubicBezTo>
                      <a:pt x="271" y="50"/>
                      <a:pt x="266" y="50"/>
                      <a:pt x="260" y="50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75" y="50"/>
                      <a:pt x="288" y="47"/>
                      <a:pt x="302" y="49"/>
                    </a:cubicBezTo>
                    <a:cubicBezTo>
                      <a:pt x="299" y="51"/>
                      <a:pt x="294" y="48"/>
                      <a:pt x="292" y="50"/>
                    </a:cubicBezTo>
                    <a:cubicBezTo>
                      <a:pt x="287" y="48"/>
                      <a:pt x="282" y="51"/>
                      <a:pt x="276" y="50"/>
                    </a:cubicBezTo>
                    <a:close/>
                    <a:moveTo>
                      <a:pt x="302" y="90"/>
                    </a:moveTo>
                    <a:cubicBezTo>
                      <a:pt x="302" y="90"/>
                      <a:pt x="302" y="90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0" y="90"/>
                      <a:pt x="298" y="92"/>
                      <a:pt x="297" y="90"/>
                    </a:cubicBezTo>
                    <a:cubicBezTo>
                      <a:pt x="293" y="90"/>
                      <a:pt x="288" y="91"/>
                      <a:pt x="284" y="90"/>
                    </a:cubicBezTo>
                    <a:cubicBezTo>
                      <a:pt x="285" y="88"/>
                      <a:pt x="289" y="88"/>
                      <a:pt x="292" y="88"/>
                    </a:cubicBezTo>
                    <a:cubicBezTo>
                      <a:pt x="296" y="91"/>
                      <a:pt x="299" y="87"/>
                      <a:pt x="302" y="90"/>
                    </a:cubicBezTo>
                    <a:cubicBezTo>
                      <a:pt x="302" y="90"/>
                      <a:pt x="302" y="90"/>
                      <a:pt x="302" y="90"/>
                    </a:cubicBezTo>
                    <a:cubicBezTo>
                      <a:pt x="308" y="90"/>
                      <a:pt x="308" y="90"/>
                      <a:pt x="308" y="90"/>
                    </a:cubicBezTo>
                    <a:cubicBezTo>
                      <a:pt x="306" y="90"/>
                      <a:pt x="304" y="92"/>
                      <a:pt x="302" y="90"/>
                    </a:cubicBezTo>
                    <a:close/>
                    <a:moveTo>
                      <a:pt x="312" y="90"/>
                    </a:moveTo>
                    <a:cubicBezTo>
                      <a:pt x="316" y="89"/>
                      <a:pt x="321" y="87"/>
                      <a:pt x="325" y="89"/>
                    </a:cubicBezTo>
                    <a:cubicBezTo>
                      <a:pt x="323" y="90"/>
                      <a:pt x="315" y="91"/>
                      <a:pt x="312" y="90"/>
                    </a:cubicBezTo>
                    <a:close/>
                    <a:moveTo>
                      <a:pt x="365" y="49"/>
                    </a:moveTo>
                    <a:cubicBezTo>
                      <a:pt x="361" y="48"/>
                      <a:pt x="358" y="48"/>
                      <a:pt x="354" y="48"/>
                    </a:cubicBezTo>
                    <a:cubicBezTo>
                      <a:pt x="350" y="51"/>
                      <a:pt x="349" y="47"/>
                      <a:pt x="345" y="50"/>
                    </a:cubicBezTo>
                    <a:cubicBezTo>
                      <a:pt x="345" y="49"/>
                      <a:pt x="344" y="48"/>
                      <a:pt x="343" y="49"/>
                    </a:cubicBezTo>
                    <a:cubicBezTo>
                      <a:pt x="341" y="50"/>
                      <a:pt x="339" y="49"/>
                      <a:pt x="337" y="48"/>
                    </a:cubicBezTo>
                    <a:cubicBezTo>
                      <a:pt x="330" y="47"/>
                      <a:pt x="324" y="51"/>
                      <a:pt x="318" y="49"/>
                    </a:cubicBezTo>
                    <a:cubicBezTo>
                      <a:pt x="313" y="50"/>
                      <a:pt x="307" y="50"/>
                      <a:pt x="303" y="49"/>
                    </a:cubicBezTo>
                    <a:cubicBezTo>
                      <a:pt x="316" y="48"/>
                      <a:pt x="330" y="48"/>
                      <a:pt x="341" y="47"/>
                    </a:cubicBezTo>
                    <a:cubicBezTo>
                      <a:pt x="355" y="47"/>
                      <a:pt x="371" y="46"/>
                      <a:pt x="383" y="48"/>
                    </a:cubicBezTo>
                    <a:cubicBezTo>
                      <a:pt x="376" y="51"/>
                      <a:pt x="370" y="46"/>
                      <a:pt x="365" y="49"/>
                    </a:cubicBezTo>
                    <a:close/>
                    <a:moveTo>
                      <a:pt x="577" y="85"/>
                    </a:moveTo>
                    <a:cubicBezTo>
                      <a:pt x="576" y="81"/>
                      <a:pt x="576" y="81"/>
                      <a:pt x="576" y="81"/>
                    </a:cubicBezTo>
                    <a:cubicBezTo>
                      <a:pt x="579" y="83"/>
                      <a:pt x="585" y="82"/>
                      <a:pt x="585" y="85"/>
                    </a:cubicBezTo>
                    <a:cubicBezTo>
                      <a:pt x="582" y="85"/>
                      <a:pt x="580" y="84"/>
                      <a:pt x="577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7365"/>
              <p:cNvSpPr/>
              <p:nvPr/>
            </p:nvSpPr>
            <p:spPr bwMode="auto">
              <a:xfrm>
                <a:off x="7504113" y="2789238"/>
                <a:ext cx="11113" cy="4763"/>
              </a:xfrm>
              <a:custGeom>
                <a:avLst/>
                <a:gdLst>
                  <a:gd name="T0" fmla="*/ 7 w 7"/>
                  <a:gd name="T1" fmla="*/ 1 h 4"/>
                  <a:gd name="T2" fmla="*/ 1 w 7"/>
                  <a:gd name="T3" fmla="*/ 3 h 4"/>
                  <a:gd name="T4" fmla="*/ 6 w 7"/>
                  <a:gd name="T5" fmla="*/ 4 h 4"/>
                  <a:gd name="T6" fmla="*/ 7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cubicBezTo>
                      <a:pt x="5" y="1"/>
                      <a:pt x="0" y="0"/>
                      <a:pt x="1" y="3"/>
                    </a:cubicBezTo>
                    <a:cubicBezTo>
                      <a:pt x="3" y="3"/>
                      <a:pt x="5" y="3"/>
                      <a:pt x="6" y="4"/>
                    </a:cubicBezTo>
                    <a:cubicBezTo>
                      <a:pt x="6" y="3"/>
                      <a:pt x="7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7366"/>
              <p:cNvSpPr/>
              <p:nvPr/>
            </p:nvSpPr>
            <p:spPr bwMode="auto">
              <a:xfrm>
                <a:off x="7513638" y="27940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7367"/>
              <p:cNvSpPr/>
              <p:nvPr/>
            </p:nvSpPr>
            <p:spPr bwMode="auto">
              <a:xfrm>
                <a:off x="6858001" y="2628901"/>
                <a:ext cx="4763" cy="317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7368"/>
              <p:cNvSpPr/>
              <p:nvPr/>
            </p:nvSpPr>
            <p:spPr bwMode="auto">
              <a:xfrm>
                <a:off x="7213601" y="2636838"/>
                <a:ext cx="12700" cy="3175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1 h 2"/>
                  <a:gd name="T4" fmla="*/ 8 w 8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0"/>
                      <a:pt x="0" y="1"/>
                    </a:cubicBezTo>
                    <a:cubicBezTo>
                      <a:pt x="3" y="1"/>
                      <a:pt x="6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7369"/>
              <p:cNvSpPr/>
              <p:nvPr/>
            </p:nvSpPr>
            <p:spPr bwMode="auto">
              <a:xfrm>
                <a:off x="7334251" y="263842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7370"/>
              <p:cNvSpPr/>
              <p:nvPr/>
            </p:nvSpPr>
            <p:spPr bwMode="auto">
              <a:xfrm>
                <a:off x="7032626" y="2641601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7371"/>
              <p:cNvSpPr/>
              <p:nvPr/>
            </p:nvSpPr>
            <p:spPr bwMode="auto">
              <a:xfrm>
                <a:off x="7327901" y="264001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7372"/>
              <p:cNvSpPr/>
              <p:nvPr/>
            </p:nvSpPr>
            <p:spPr bwMode="auto">
              <a:xfrm>
                <a:off x="7373938" y="2640013"/>
                <a:ext cx="3175" cy="1588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7373"/>
              <p:cNvSpPr/>
              <p:nvPr/>
            </p:nvSpPr>
            <p:spPr bwMode="auto">
              <a:xfrm>
                <a:off x="7419976" y="2643188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0 w 4"/>
                  <a:gd name="T5" fmla="*/ 1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7374"/>
              <p:cNvSpPr/>
              <p:nvPr/>
            </p:nvSpPr>
            <p:spPr bwMode="auto">
              <a:xfrm>
                <a:off x="7439026" y="26447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7375"/>
              <p:cNvSpPr/>
              <p:nvPr/>
            </p:nvSpPr>
            <p:spPr bwMode="auto">
              <a:xfrm>
                <a:off x="7532688" y="2643188"/>
                <a:ext cx="15875" cy="6350"/>
              </a:xfrm>
              <a:custGeom>
                <a:avLst/>
                <a:gdLst>
                  <a:gd name="T0" fmla="*/ 10 w 10"/>
                  <a:gd name="T1" fmla="*/ 1 h 4"/>
                  <a:gd name="T2" fmla="*/ 8 w 10"/>
                  <a:gd name="T3" fmla="*/ 0 h 4"/>
                  <a:gd name="T4" fmla="*/ 0 w 10"/>
                  <a:gd name="T5" fmla="*/ 3 h 4"/>
                  <a:gd name="T6" fmla="*/ 0 w 10"/>
                  <a:gd name="T7" fmla="*/ 3 h 4"/>
                  <a:gd name="T8" fmla="*/ 1 w 10"/>
                  <a:gd name="T9" fmla="*/ 3 h 4"/>
                  <a:gd name="T10" fmla="*/ 10 w 10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10" y="1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7" y="3"/>
                      <a:pt x="2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4"/>
                      <a:pt x="8" y="4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7376"/>
              <p:cNvSpPr/>
              <p:nvPr/>
            </p:nvSpPr>
            <p:spPr bwMode="auto">
              <a:xfrm>
                <a:off x="7480301" y="2649538"/>
                <a:ext cx="4763" cy="317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1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7377"/>
              <p:cNvSpPr/>
              <p:nvPr/>
            </p:nvSpPr>
            <p:spPr bwMode="auto">
              <a:xfrm>
                <a:off x="7578726" y="2651126"/>
                <a:ext cx="4763" cy="317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0 w 3"/>
                  <a:gd name="T5" fmla="*/ 0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7378"/>
              <p:cNvSpPr/>
              <p:nvPr/>
            </p:nvSpPr>
            <p:spPr bwMode="auto">
              <a:xfrm>
                <a:off x="7573963" y="2676526"/>
                <a:ext cx="6350" cy="4763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4" y="3"/>
                      <a:pt x="4" y="1"/>
                      <a:pt x="4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7379"/>
              <p:cNvSpPr/>
              <p:nvPr/>
            </p:nvSpPr>
            <p:spPr bwMode="auto">
              <a:xfrm>
                <a:off x="7578726" y="2687638"/>
                <a:ext cx="14288" cy="9525"/>
              </a:xfrm>
              <a:custGeom>
                <a:avLst/>
                <a:gdLst>
                  <a:gd name="T0" fmla="*/ 0 w 9"/>
                  <a:gd name="T1" fmla="*/ 3 h 6"/>
                  <a:gd name="T2" fmla="*/ 1 w 9"/>
                  <a:gd name="T3" fmla="*/ 6 h 6"/>
                  <a:gd name="T4" fmla="*/ 9 w 9"/>
                  <a:gd name="T5" fmla="*/ 3 h 6"/>
                  <a:gd name="T6" fmla="*/ 0 w 9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0" y="3"/>
                    </a:moveTo>
                    <a:cubicBezTo>
                      <a:pt x="0" y="4"/>
                      <a:pt x="0" y="5"/>
                      <a:pt x="1" y="6"/>
                    </a:cubicBezTo>
                    <a:cubicBezTo>
                      <a:pt x="3" y="4"/>
                      <a:pt x="8" y="6"/>
                      <a:pt x="9" y="3"/>
                    </a:cubicBezTo>
                    <a:cubicBezTo>
                      <a:pt x="7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7380"/>
              <p:cNvSpPr/>
              <p:nvPr/>
            </p:nvSpPr>
            <p:spPr bwMode="auto">
              <a:xfrm>
                <a:off x="7554913" y="2713038"/>
                <a:ext cx="11113" cy="14288"/>
              </a:xfrm>
              <a:custGeom>
                <a:avLst/>
                <a:gdLst>
                  <a:gd name="T0" fmla="*/ 0 w 8"/>
                  <a:gd name="T1" fmla="*/ 7 h 10"/>
                  <a:gd name="T2" fmla="*/ 4 w 8"/>
                  <a:gd name="T3" fmla="*/ 9 h 10"/>
                  <a:gd name="T4" fmla="*/ 8 w 8"/>
                  <a:gd name="T5" fmla="*/ 9 h 10"/>
                  <a:gd name="T6" fmla="*/ 7 w 8"/>
                  <a:gd name="T7" fmla="*/ 0 h 10"/>
                  <a:gd name="T8" fmla="*/ 5 w 8"/>
                  <a:gd name="T9" fmla="*/ 4 h 10"/>
                  <a:gd name="T10" fmla="*/ 0 w 8"/>
                  <a:gd name="T1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0" y="7"/>
                    </a:moveTo>
                    <a:cubicBezTo>
                      <a:pt x="1" y="8"/>
                      <a:pt x="3" y="8"/>
                      <a:pt x="4" y="9"/>
                    </a:cubicBezTo>
                    <a:cubicBezTo>
                      <a:pt x="5" y="10"/>
                      <a:pt x="6" y="8"/>
                      <a:pt x="8" y="9"/>
                    </a:cubicBezTo>
                    <a:cubicBezTo>
                      <a:pt x="6" y="6"/>
                      <a:pt x="8" y="3"/>
                      <a:pt x="7" y="0"/>
                    </a:cubicBezTo>
                    <a:cubicBezTo>
                      <a:pt x="6" y="1"/>
                      <a:pt x="3" y="2"/>
                      <a:pt x="5" y="4"/>
                    </a:cubicBezTo>
                    <a:cubicBezTo>
                      <a:pt x="4" y="6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7381"/>
              <p:cNvSpPr/>
              <p:nvPr/>
            </p:nvSpPr>
            <p:spPr bwMode="auto">
              <a:xfrm>
                <a:off x="7518401" y="2746376"/>
                <a:ext cx="7938" cy="7938"/>
              </a:xfrm>
              <a:custGeom>
                <a:avLst/>
                <a:gdLst>
                  <a:gd name="T0" fmla="*/ 4 w 5"/>
                  <a:gd name="T1" fmla="*/ 0 h 5"/>
                  <a:gd name="T2" fmla="*/ 2 w 5"/>
                  <a:gd name="T3" fmla="*/ 1 h 5"/>
                  <a:gd name="T4" fmla="*/ 3 w 5"/>
                  <a:gd name="T5" fmla="*/ 5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1" y="5"/>
                      <a:pt x="3" y="5"/>
                    </a:cubicBezTo>
                    <a:cubicBezTo>
                      <a:pt x="4" y="4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7382"/>
              <p:cNvSpPr/>
              <p:nvPr/>
            </p:nvSpPr>
            <p:spPr bwMode="auto">
              <a:xfrm>
                <a:off x="7542213" y="2744788"/>
                <a:ext cx="7938" cy="7938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2 w 5"/>
                  <a:gd name="T5" fmla="*/ 5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3" y="0"/>
                      <a:pt x="1" y="2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5" y="4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7383"/>
              <p:cNvSpPr/>
              <p:nvPr/>
            </p:nvSpPr>
            <p:spPr bwMode="auto">
              <a:xfrm>
                <a:off x="7512051" y="2751138"/>
                <a:ext cx="4763" cy="0"/>
              </a:xfrm>
              <a:custGeom>
                <a:avLst/>
                <a:gdLst>
                  <a:gd name="T0" fmla="*/ 2 w 3"/>
                  <a:gd name="T1" fmla="*/ 1 w 3"/>
                  <a:gd name="T2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7384"/>
              <p:cNvSpPr/>
              <p:nvPr/>
            </p:nvSpPr>
            <p:spPr bwMode="auto">
              <a:xfrm>
                <a:off x="7559676" y="2749551"/>
                <a:ext cx="9525" cy="9525"/>
              </a:xfrm>
              <a:custGeom>
                <a:avLst/>
                <a:gdLst>
                  <a:gd name="T0" fmla="*/ 0 w 7"/>
                  <a:gd name="T1" fmla="*/ 5 h 6"/>
                  <a:gd name="T2" fmla="*/ 2 w 7"/>
                  <a:gd name="T3" fmla="*/ 6 h 6"/>
                  <a:gd name="T4" fmla="*/ 4 w 7"/>
                  <a:gd name="T5" fmla="*/ 1 h 6"/>
                  <a:gd name="T6" fmla="*/ 0 w 7"/>
                  <a:gd name="T7" fmla="*/ 2 h 6"/>
                  <a:gd name="T8" fmla="*/ 2 w 7"/>
                  <a:gd name="T9" fmla="*/ 3 h 6"/>
                  <a:gd name="T10" fmla="*/ 2 w 7"/>
                  <a:gd name="T11" fmla="*/ 4 h 6"/>
                  <a:gd name="T12" fmla="*/ 0 w 7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0" y="5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7" y="5"/>
                      <a:pt x="3" y="3"/>
                      <a:pt x="4" y="1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7385"/>
              <p:cNvSpPr/>
              <p:nvPr/>
            </p:nvSpPr>
            <p:spPr bwMode="auto">
              <a:xfrm>
                <a:off x="7542213" y="2757488"/>
                <a:ext cx="4763" cy="317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1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7386"/>
              <p:cNvSpPr/>
              <p:nvPr/>
            </p:nvSpPr>
            <p:spPr bwMode="auto">
              <a:xfrm>
                <a:off x="7512051" y="2759076"/>
                <a:ext cx="17463" cy="6350"/>
              </a:xfrm>
              <a:custGeom>
                <a:avLst/>
                <a:gdLst>
                  <a:gd name="T0" fmla="*/ 4 w 11"/>
                  <a:gd name="T1" fmla="*/ 2 h 4"/>
                  <a:gd name="T2" fmla="*/ 10 w 11"/>
                  <a:gd name="T3" fmla="*/ 4 h 4"/>
                  <a:gd name="T4" fmla="*/ 11 w 11"/>
                  <a:gd name="T5" fmla="*/ 4 h 4"/>
                  <a:gd name="T6" fmla="*/ 9 w 11"/>
                  <a:gd name="T7" fmla="*/ 0 h 4"/>
                  <a:gd name="T8" fmla="*/ 0 w 11"/>
                  <a:gd name="T9" fmla="*/ 2 h 4"/>
                  <a:gd name="T10" fmla="*/ 4 w 11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4">
                    <a:moveTo>
                      <a:pt x="4" y="2"/>
                    </a:moveTo>
                    <a:cubicBezTo>
                      <a:pt x="6" y="2"/>
                      <a:pt x="10" y="2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2"/>
                      <a:pt x="9" y="2"/>
                      <a:pt x="9" y="0"/>
                    </a:cubicBezTo>
                    <a:cubicBezTo>
                      <a:pt x="7" y="1"/>
                      <a:pt x="1" y="1"/>
                      <a:pt x="0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7387"/>
              <p:cNvSpPr/>
              <p:nvPr/>
            </p:nvSpPr>
            <p:spPr bwMode="auto">
              <a:xfrm>
                <a:off x="7502526" y="2760663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0 h 4"/>
                  <a:gd name="T4" fmla="*/ 0 w 4"/>
                  <a:gd name="T5" fmla="*/ 1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2"/>
                      <a:pt x="4" y="1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7388"/>
              <p:cNvSpPr/>
              <p:nvPr/>
            </p:nvSpPr>
            <p:spPr bwMode="auto">
              <a:xfrm>
                <a:off x="7497763" y="2760663"/>
                <a:ext cx="3175" cy="317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7389"/>
              <p:cNvSpPr/>
              <p:nvPr/>
            </p:nvSpPr>
            <p:spPr bwMode="auto">
              <a:xfrm>
                <a:off x="7483476" y="2789238"/>
                <a:ext cx="9525" cy="6350"/>
              </a:xfrm>
              <a:custGeom>
                <a:avLst/>
                <a:gdLst>
                  <a:gd name="T0" fmla="*/ 1 w 7"/>
                  <a:gd name="T1" fmla="*/ 0 h 5"/>
                  <a:gd name="T2" fmla="*/ 0 w 7"/>
                  <a:gd name="T3" fmla="*/ 2 h 5"/>
                  <a:gd name="T4" fmla="*/ 7 w 7"/>
                  <a:gd name="T5" fmla="*/ 3 h 5"/>
                  <a:gd name="T6" fmla="*/ 6 w 7"/>
                  <a:gd name="T7" fmla="*/ 2 h 5"/>
                  <a:gd name="T8" fmla="*/ 1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5" y="1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7390"/>
              <p:cNvSpPr/>
              <p:nvPr/>
            </p:nvSpPr>
            <p:spPr bwMode="auto">
              <a:xfrm>
                <a:off x="7561263" y="2801938"/>
                <a:ext cx="1588" cy="317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7391"/>
              <p:cNvSpPr/>
              <p:nvPr/>
            </p:nvSpPr>
            <p:spPr bwMode="auto">
              <a:xfrm>
                <a:off x="7551738" y="2841626"/>
                <a:ext cx="6350" cy="9525"/>
              </a:xfrm>
              <a:custGeom>
                <a:avLst/>
                <a:gdLst>
                  <a:gd name="T0" fmla="*/ 4 w 4"/>
                  <a:gd name="T1" fmla="*/ 2 h 6"/>
                  <a:gd name="T2" fmla="*/ 0 w 4"/>
                  <a:gd name="T3" fmla="*/ 4 h 6"/>
                  <a:gd name="T4" fmla="*/ 2 w 4"/>
                  <a:gd name="T5" fmla="*/ 5 h 6"/>
                  <a:gd name="T6" fmla="*/ 4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1" y="0"/>
                      <a:pt x="1" y="3"/>
                      <a:pt x="0" y="4"/>
                    </a:cubicBezTo>
                    <a:cubicBezTo>
                      <a:pt x="0" y="5"/>
                      <a:pt x="1" y="6"/>
                      <a:pt x="2" y="5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7392"/>
              <p:cNvSpPr/>
              <p:nvPr/>
            </p:nvSpPr>
            <p:spPr bwMode="auto">
              <a:xfrm>
                <a:off x="7466013" y="2846388"/>
                <a:ext cx="6350" cy="4763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1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7393"/>
              <p:cNvSpPr/>
              <p:nvPr/>
            </p:nvSpPr>
            <p:spPr bwMode="auto">
              <a:xfrm>
                <a:off x="7481888" y="2846388"/>
                <a:ext cx="6350" cy="6350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1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1" y="1"/>
                      <a:pt x="3" y="4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7394"/>
              <p:cNvSpPr/>
              <p:nvPr/>
            </p:nvSpPr>
            <p:spPr bwMode="auto">
              <a:xfrm>
                <a:off x="7478713" y="2847976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7395"/>
              <p:cNvSpPr/>
              <p:nvPr/>
            </p:nvSpPr>
            <p:spPr bwMode="auto">
              <a:xfrm>
                <a:off x="7535863" y="28463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7396"/>
              <p:cNvSpPr/>
              <p:nvPr/>
            </p:nvSpPr>
            <p:spPr bwMode="auto">
              <a:xfrm>
                <a:off x="7508876" y="2847976"/>
                <a:ext cx="4763" cy="47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1 h 3"/>
                  <a:gd name="T4" fmla="*/ 3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7397"/>
              <p:cNvSpPr/>
              <p:nvPr/>
            </p:nvSpPr>
            <p:spPr bwMode="auto">
              <a:xfrm>
                <a:off x="7513638" y="284797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7398"/>
              <p:cNvSpPr/>
              <p:nvPr/>
            </p:nvSpPr>
            <p:spPr bwMode="auto">
              <a:xfrm>
                <a:off x="7500938" y="2847976"/>
                <a:ext cx="6350" cy="317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7399"/>
              <p:cNvSpPr/>
              <p:nvPr/>
            </p:nvSpPr>
            <p:spPr bwMode="auto">
              <a:xfrm>
                <a:off x="7488238" y="2851151"/>
                <a:ext cx="26988" cy="11113"/>
              </a:xfrm>
              <a:custGeom>
                <a:avLst/>
                <a:gdLst>
                  <a:gd name="T0" fmla="*/ 5 w 18"/>
                  <a:gd name="T1" fmla="*/ 5 h 7"/>
                  <a:gd name="T2" fmla="*/ 18 w 18"/>
                  <a:gd name="T3" fmla="*/ 3 h 7"/>
                  <a:gd name="T4" fmla="*/ 12 w 18"/>
                  <a:gd name="T5" fmla="*/ 1 h 7"/>
                  <a:gd name="T6" fmla="*/ 0 w 18"/>
                  <a:gd name="T7" fmla="*/ 3 h 7"/>
                  <a:gd name="T8" fmla="*/ 5 w 18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5" y="5"/>
                    </a:moveTo>
                    <a:cubicBezTo>
                      <a:pt x="9" y="3"/>
                      <a:pt x="17" y="7"/>
                      <a:pt x="18" y="3"/>
                    </a:cubicBezTo>
                    <a:cubicBezTo>
                      <a:pt x="17" y="1"/>
                      <a:pt x="13" y="0"/>
                      <a:pt x="12" y="1"/>
                    </a:cubicBezTo>
                    <a:cubicBezTo>
                      <a:pt x="8" y="3"/>
                      <a:pt x="3" y="2"/>
                      <a:pt x="0" y="3"/>
                    </a:cubicBezTo>
                    <a:cubicBezTo>
                      <a:pt x="0" y="6"/>
                      <a:pt x="3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7400"/>
              <p:cNvSpPr/>
              <p:nvPr/>
            </p:nvSpPr>
            <p:spPr bwMode="auto">
              <a:xfrm>
                <a:off x="7519988" y="2851151"/>
                <a:ext cx="19050" cy="9525"/>
              </a:xfrm>
              <a:custGeom>
                <a:avLst/>
                <a:gdLst>
                  <a:gd name="T0" fmla="*/ 10 w 12"/>
                  <a:gd name="T1" fmla="*/ 0 h 6"/>
                  <a:gd name="T2" fmla="*/ 0 w 12"/>
                  <a:gd name="T3" fmla="*/ 4 h 6"/>
                  <a:gd name="T4" fmla="*/ 11 w 12"/>
                  <a:gd name="T5" fmla="*/ 4 h 6"/>
                  <a:gd name="T6" fmla="*/ 10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7" y="5"/>
                      <a:pt x="11" y="4"/>
                    </a:cubicBezTo>
                    <a:cubicBezTo>
                      <a:pt x="12" y="3"/>
                      <a:pt x="11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Freeform 7401"/>
              <p:cNvSpPr/>
              <p:nvPr/>
            </p:nvSpPr>
            <p:spPr bwMode="auto">
              <a:xfrm>
                <a:off x="7540626" y="2851151"/>
                <a:ext cx="4763" cy="317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2" y="2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7402"/>
              <p:cNvSpPr/>
              <p:nvPr/>
            </p:nvSpPr>
            <p:spPr bwMode="auto">
              <a:xfrm>
                <a:off x="7480301" y="2852738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7403"/>
              <p:cNvSpPr/>
              <p:nvPr/>
            </p:nvSpPr>
            <p:spPr bwMode="auto">
              <a:xfrm>
                <a:off x="7556501" y="285750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Freeform 7404"/>
              <p:cNvSpPr/>
              <p:nvPr/>
            </p:nvSpPr>
            <p:spPr bwMode="auto">
              <a:xfrm>
                <a:off x="7529513" y="28622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7405"/>
              <p:cNvSpPr/>
              <p:nvPr/>
            </p:nvSpPr>
            <p:spPr bwMode="auto">
              <a:xfrm>
                <a:off x="7458076" y="28860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7406"/>
              <p:cNvSpPr/>
              <p:nvPr/>
            </p:nvSpPr>
            <p:spPr bwMode="auto">
              <a:xfrm>
                <a:off x="7483476" y="2886076"/>
                <a:ext cx="11113" cy="9525"/>
              </a:xfrm>
              <a:custGeom>
                <a:avLst/>
                <a:gdLst>
                  <a:gd name="T0" fmla="*/ 4 w 8"/>
                  <a:gd name="T1" fmla="*/ 0 h 6"/>
                  <a:gd name="T2" fmla="*/ 0 w 8"/>
                  <a:gd name="T3" fmla="*/ 4 h 6"/>
                  <a:gd name="T4" fmla="*/ 3 w 8"/>
                  <a:gd name="T5" fmla="*/ 5 h 6"/>
                  <a:gd name="T6" fmla="*/ 7 w 8"/>
                  <a:gd name="T7" fmla="*/ 2 h 6"/>
                  <a:gd name="T8" fmla="*/ 4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4" y="0"/>
                    </a:move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2" y="6"/>
                      <a:pt x="3" y="5"/>
                    </a:cubicBezTo>
                    <a:cubicBezTo>
                      <a:pt x="5" y="4"/>
                      <a:pt x="8" y="5"/>
                      <a:pt x="7" y="2"/>
                    </a:cubicBezTo>
                    <a:cubicBezTo>
                      <a:pt x="8" y="1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7407"/>
              <p:cNvSpPr/>
              <p:nvPr/>
            </p:nvSpPr>
            <p:spPr bwMode="auto">
              <a:xfrm>
                <a:off x="7540626" y="2886076"/>
                <a:ext cx="6350" cy="1588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1 h 1"/>
                  <a:gd name="T4" fmla="*/ 1 w 4"/>
                  <a:gd name="T5" fmla="*/ 1 h 1"/>
                  <a:gd name="T6" fmla="*/ 3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Freeform 7408"/>
              <p:cNvSpPr/>
              <p:nvPr/>
            </p:nvSpPr>
            <p:spPr bwMode="auto">
              <a:xfrm>
                <a:off x="7453313" y="2886076"/>
                <a:ext cx="17463" cy="7938"/>
              </a:xfrm>
              <a:custGeom>
                <a:avLst/>
                <a:gdLst>
                  <a:gd name="T0" fmla="*/ 0 w 11"/>
                  <a:gd name="T1" fmla="*/ 4 h 5"/>
                  <a:gd name="T2" fmla="*/ 2 w 11"/>
                  <a:gd name="T3" fmla="*/ 4 h 5"/>
                  <a:gd name="T4" fmla="*/ 11 w 11"/>
                  <a:gd name="T5" fmla="*/ 4 h 5"/>
                  <a:gd name="T6" fmla="*/ 11 w 11"/>
                  <a:gd name="T7" fmla="*/ 2 h 5"/>
                  <a:gd name="T8" fmla="*/ 10 w 11"/>
                  <a:gd name="T9" fmla="*/ 2 h 5"/>
                  <a:gd name="T10" fmla="*/ 6 w 11"/>
                  <a:gd name="T11" fmla="*/ 2 h 5"/>
                  <a:gd name="T12" fmla="*/ 0 w 11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0" y="4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4" y="2"/>
                      <a:pt x="8" y="5"/>
                      <a:pt x="11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7" y="4"/>
                      <a:pt x="6" y="2"/>
                    </a:cubicBezTo>
                    <a:cubicBezTo>
                      <a:pt x="4" y="2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7409"/>
              <p:cNvSpPr/>
              <p:nvPr/>
            </p:nvSpPr>
            <p:spPr bwMode="auto">
              <a:xfrm>
                <a:off x="7537451" y="28876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7410"/>
              <p:cNvSpPr/>
              <p:nvPr/>
            </p:nvSpPr>
            <p:spPr bwMode="auto">
              <a:xfrm>
                <a:off x="7515226" y="2889251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4 w 10"/>
                  <a:gd name="T3" fmla="*/ 5 h 5"/>
                  <a:gd name="T4" fmla="*/ 7 w 10"/>
                  <a:gd name="T5" fmla="*/ 4 h 5"/>
                  <a:gd name="T6" fmla="*/ 5 w 10"/>
                  <a:gd name="T7" fmla="*/ 3 h 5"/>
                  <a:gd name="T8" fmla="*/ 10 w 10"/>
                  <a:gd name="T9" fmla="*/ 1 h 5"/>
                  <a:gd name="T10" fmla="*/ 4 w 1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cubicBezTo>
                      <a:pt x="0" y="1"/>
                      <a:pt x="4" y="4"/>
                      <a:pt x="4" y="5"/>
                    </a:cubicBezTo>
                    <a:cubicBezTo>
                      <a:pt x="4" y="5"/>
                      <a:pt x="7" y="5"/>
                      <a:pt x="7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7411"/>
              <p:cNvSpPr/>
              <p:nvPr/>
            </p:nvSpPr>
            <p:spPr bwMode="auto">
              <a:xfrm>
                <a:off x="749935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7412"/>
              <p:cNvSpPr/>
              <p:nvPr/>
            </p:nvSpPr>
            <p:spPr bwMode="auto">
              <a:xfrm>
                <a:off x="7512051" y="28892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7413"/>
              <p:cNvSpPr/>
              <p:nvPr/>
            </p:nvSpPr>
            <p:spPr bwMode="auto">
              <a:xfrm>
                <a:off x="7496176" y="28924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7414"/>
              <p:cNvSpPr/>
              <p:nvPr/>
            </p:nvSpPr>
            <p:spPr bwMode="auto">
              <a:xfrm>
                <a:off x="7351713" y="2894013"/>
                <a:ext cx="7938" cy="3175"/>
              </a:xfrm>
              <a:custGeom>
                <a:avLst/>
                <a:gdLst>
                  <a:gd name="T0" fmla="*/ 4 w 5"/>
                  <a:gd name="T1" fmla="*/ 0 h 2"/>
                  <a:gd name="T2" fmla="*/ 1 w 5"/>
                  <a:gd name="T3" fmla="*/ 0 h 2"/>
                  <a:gd name="T4" fmla="*/ 4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7415"/>
              <p:cNvSpPr/>
              <p:nvPr/>
            </p:nvSpPr>
            <p:spPr bwMode="auto">
              <a:xfrm>
                <a:off x="7439026" y="2895601"/>
                <a:ext cx="26988" cy="1588"/>
              </a:xfrm>
              <a:custGeom>
                <a:avLst/>
                <a:gdLst>
                  <a:gd name="T0" fmla="*/ 0 w 17"/>
                  <a:gd name="T1" fmla="*/ 0 h 1"/>
                  <a:gd name="T2" fmla="*/ 17 w 17"/>
                  <a:gd name="T3" fmla="*/ 1 h 1"/>
                  <a:gd name="T4" fmla="*/ 0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cubicBezTo>
                      <a:pt x="5" y="1"/>
                      <a:pt x="11" y="0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7416"/>
              <p:cNvSpPr/>
              <p:nvPr/>
            </p:nvSpPr>
            <p:spPr bwMode="auto">
              <a:xfrm>
                <a:off x="7486651" y="2897188"/>
                <a:ext cx="6350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7417"/>
              <p:cNvSpPr/>
              <p:nvPr/>
            </p:nvSpPr>
            <p:spPr bwMode="auto">
              <a:xfrm>
                <a:off x="7537451" y="2895601"/>
                <a:ext cx="17463" cy="7938"/>
              </a:xfrm>
              <a:custGeom>
                <a:avLst/>
                <a:gdLst>
                  <a:gd name="T0" fmla="*/ 8 w 11"/>
                  <a:gd name="T1" fmla="*/ 2 h 5"/>
                  <a:gd name="T2" fmla="*/ 0 w 11"/>
                  <a:gd name="T3" fmla="*/ 4 h 5"/>
                  <a:gd name="T4" fmla="*/ 11 w 11"/>
                  <a:gd name="T5" fmla="*/ 1 h 5"/>
                  <a:gd name="T6" fmla="*/ 8 w 11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8" y="2"/>
                    </a:moveTo>
                    <a:cubicBezTo>
                      <a:pt x="6" y="3"/>
                      <a:pt x="2" y="3"/>
                      <a:pt x="0" y="4"/>
                    </a:cubicBezTo>
                    <a:cubicBezTo>
                      <a:pt x="4" y="5"/>
                      <a:pt x="8" y="3"/>
                      <a:pt x="11" y="1"/>
                    </a:cubicBezTo>
                    <a:cubicBezTo>
                      <a:pt x="10" y="0"/>
                      <a:pt x="9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7418"/>
              <p:cNvSpPr/>
              <p:nvPr/>
            </p:nvSpPr>
            <p:spPr bwMode="auto">
              <a:xfrm>
                <a:off x="7319963" y="2898776"/>
                <a:ext cx="30163" cy="7938"/>
              </a:xfrm>
              <a:custGeom>
                <a:avLst/>
                <a:gdLst>
                  <a:gd name="T0" fmla="*/ 20 w 20"/>
                  <a:gd name="T1" fmla="*/ 3 h 5"/>
                  <a:gd name="T2" fmla="*/ 11 w 20"/>
                  <a:gd name="T3" fmla="*/ 2 h 5"/>
                  <a:gd name="T4" fmla="*/ 0 w 20"/>
                  <a:gd name="T5" fmla="*/ 3 h 5"/>
                  <a:gd name="T6" fmla="*/ 20 w 20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20" y="3"/>
                    </a:moveTo>
                    <a:cubicBezTo>
                      <a:pt x="17" y="2"/>
                      <a:pt x="14" y="2"/>
                      <a:pt x="11" y="2"/>
                    </a:cubicBezTo>
                    <a:cubicBezTo>
                      <a:pt x="7" y="3"/>
                      <a:pt x="2" y="0"/>
                      <a:pt x="0" y="3"/>
                    </a:cubicBezTo>
                    <a:cubicBezTo>
                      <a:pt x="6" y="4"/>
                      <a:pt x="14" y="5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7419"/>
              <p:cNvSpPr/>
              <p:nvPr/>
            </p:nvSpPr>
            <p:spPr bwMode="auto">
              <a:xfrm>
                <a:off x="7391401" y="2900363"/>
                <a:ext cx="22225" cy="6350"/>
              </a:xfrm>
              <a:custGeom>
                <a:avLst/>
                <a:gdLst>
                  <a:gd name="T0" fmla="*/ 12 w 15"/>
                  <a:gd name="T1" fmla="*/ 3 h 4"/>
                  <a:gd name="T2" fmla="*/ 14 w 15"/>
                  <a:gd name="T3" fmla="*/ 2 h 4"/>
                  <a:gd name="T4" fmla="*/ 1 w 15"/>
                  <a:gd name="T5" fmla="*/ 0 h 4"/>
                  <a:gd name="T6" fmla="*/ 0 w 15"/>
                  <a:gd name="T7" fmla="*/ 2 h 4"/>
                  <a:gd name="T8" fmla="*/ 12 w 1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3"/>
                    </a:moveTo>
                    <a:cubicBezTo>
                      <a:pt x="13" y="3"/>
                      <a:pt x="15" y="3"/>
                      <a:pt x="14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4"/>
                      <a:pt x="8" y="2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7420"/>
              <p:cNvSpPr/>
              <p:nvPr/>
            </p:nvSpPr>
            <p:spPr bwMode="auto">
              <a:xfrm>
                <a:off x="7416801" y="2900363"/>
                <a:ext cx="12700" cy="4763"/>
              </a:xfrm>
              <a:custGeom>
                <a:avLst/>
                <a:gdLst>
                  <a:gd name="T0" fmla="*/ 0 w 8"/>
                  <a:gd name="T1" fmla="*/ 2 h 3"/>
                  <a:gd name="T2" fmla="*/ 8 w 8"/>
                  <a:gd name="T3" fmla="*/ 2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2" y="3"/>
                      <a:pt x="6" y="3"/>
                      <a:pt x="8" y="2"/>
                    </a:cubicBezTo>
                    <a:cubicBezTo>
                      <a:pt x="5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7421"/>
              <p:cNvSpPr/>
              <p:nvPr/>
            </p:nvSpPr>
            <p:spPr bwMode="auto">
              <a:xfrm>
                <a:off x="7443788" y="2901951"/>
                <a:ext cx="9525" cy="4763"/>
              </a:xfrm>
              <a:custGeom>
                <a:avLst/>
                <a:gdLst>
                  <a:gd name="T0" fmla="*/ 0 w 6"/>
                  <a:gd name="T1" fmla="*/ 2 h 3"/>
                  <a:gd name="T2" fmla="*/ 6 w 6"/>
                  <a:gd name="T3" fmla="*/ 2 h 3"/>
                  <a:gd name="T4" fmla="*/ 0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2"/>
                    </a:moveTo>
                    <a:cubicBezTo>
                      <a:pt x="2" y="3"/>
                      <a:pt x="4" y="2"/>
                      <a:pt x="6" y="2"/>
                    </a:cubicBezTo>
                    <a:cubicBezTo>
                      <a:pt x="4" y="1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7422"/>
              <p:cNvSpPr/>
              <p:nvPr/>
            </p:nvSpPr>
            <p:spPr bwMode="auto">
              <a:xfrm>
                <a:off x="7453313" y="29051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7423"/>
              <p:cNvSpPr/>
              <p:nvPr/>
            </p:nvSpPr>
            <p:spPr bwMode="auto">
              <a:xfrm>
                <a:off x="7496176" y="2900363"/>
                <a:ext cx="20638" cy="9525"/>
              </a:xfrm>
              <a:custGeom>
                <a:avLst/>
                <a:gdLst>
                  <a:gd name="T0" fmla="*/ 4 w 13"/>
                  <a:gd name="T1" fmla="*/ 4 h 6"/>
                  <a:gd name="T2" fmla="*/ 13 w 13"/>
                  <a:gd name="T3" fmla="*/ 3 h 6"/>
                  <a:gd name="T4" fmla="*/ 8 w 13"/>
                  <a:gd name="T5" fmla="*/ 2 h 6"/>
                  <a:gd name="T6" fmla="*/ 0 w 13"/>
                  <a:gd name="T7" fmla="*/ 2 h 6"/>
                  <a:gd name="T8" fmla="*/ 4 w 13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4" y="4"/>
                    </a:moveTo>
                    <a:cubicBezTo>
                      <a:pt x="6" y="3"/>
                      <a:pt x="11" y="6"/>
                      <a:pt x="13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4"/>
                      <a:pt x="3" y="0"/>
                      <a:pt x="0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7424"/>
              <p:cNvSpPr/>
              <p:nvPr/>
            </p:nvSpPr>
            <p:spPr bwMode="auto">
              <a:xfrm>
                <a:off x="7477126" y="2901951"/>
                <a:ext cx="3175" cy="47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2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7425"/>
              <p:cNvSpPr/>
              <p:nvPr/>
            </p:nvSpPr>
            <p:spPr bwMode="auto">
              <a:xfrm>
                <a:off x="7470776" y="2905126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Freeform 7426"/>
              <p:cNvSpPr/>
              <p:nvPr/>
            </p:nvSpPr>
            <p:spPr bwMode="auto">
              <a:xfrm>
                <a:off x="7359651" y="2900363"/>
                <a:ext cx="93663" cy="15875"/>
              </a:xfrm>
              <a:custGeom>
                <a:avLst/>
                <a:gdLst>
                  <a:gd name="T0" fmla="*/ 0 w 60"/>
                  <a:gd name="T1" fmla="*/ 7 h 10"/>
                  <a:gd name="T2" fmla="*/ 3 w 60"/>
                  <a:gd name="T3" fmla="*/ 8 h 10"/>
                  <a:gd name="T4" fmla="*/ 10 w 60"/>
                  <a:gd name="T5" fmla="*/ 8 h 10"/>
                  <a:gd name="T6" fmla="*/ 24 w 60"/>
                  <a:gd name="T7" fmla="*/ 7 h 10"/>
                  <a:gd name="T8" fmla="*/ 34 w 60"/>
                  <a:gd name="T9" fmla="*/ 8 h 10"/>
                  <a:gd name="T10" fmla="*/ 34 w 60"/>
                  <a:gd name="T11" fmla="*/ 6 h 10"/>
                  <a:gd name="T12" fmla="*/ 49 w 60"/>
                  <a:gd name="T13" fmla="*/ 8 h 10"/>
                  <a:gd name="T14" fmla="*/ 60 w 60"/>
                  <a:gd name="T15" fmla="*/ 8 h 10"/>
                  <a:gd name="T16" fmla="*/ 58 w 60"/>
                  <a:gd name="T17" fmla="*/ 6 h 10"/>
                  <a:gd name="T18" fmla="*/ 32 w 60"/>
                  <a:gd name="T19" fmla="*/ 5 h 10"/>
                  <a:gd name="T20" fmla="*/ 23 w 60"/>
                  <a:gd name="T21" fmla="*/ 4 h 10"/>
                  <a:gd name="T22" fmla="*/ 0 w 60"/>
                  <a:gd name="T2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0">
                    <a:moveTo>
                      <a:pt x="0" y="7"/>
                    </a:moveTo>
                    <a:cubicBezTo>
                      <a:pt x="1" y="8"/>
                      <a:pt x="2" y="8"/>
                      <a:pt x="3" y="8"/>
                    </a:cubicBezTo>
                    <a:cubicBezTo>
                      <a:pt x="5" y="6"/>
                      <a:pt x="7" y="8"/>
                      <a:pt x="10" y="8"/>
                    </a:cubicBezTo>
                    <a:cubicBezTo>
                      <a:pt x="13" y="5"/>
                      <a:pt x="19" y="8"/>
                      <a:pt x="24" y="7"/>
                    </a:cubicBezTo>
                    <a:cubicBezTo>
                      <a:pt x="27" y="9"/>
                      <a:pt x="30" y="7"/>
                      <a:pt x="34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9" y="7"/>
                      <a:pt x="44" y="10"/>
                      <a:pt x="49" y="8"/>
                    </a:cubicBezTo>
                    <a:cubicBezTo>
                      <a:pt x="53" y="9"/>
                      <a:pt x="57" y="7"/>
                      <a:pt x="60" y="8"/>
                    </a:cubicBezTo>
                    <a:cubicBezTo>
                      <a:pt x="59" y="8"/>
                      <a:pt x="58" y="7"/>
                      <a:pt x="58" y="6"/>
                    </a:cubicBezTo>
                    <a:cubicBezTo>
                      <a:pt x="48" y="6"/>
                      <a:pt x="41" y="4"/>
                      <a:pt x="32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5" y="8"/>
                      <a:pt x="4" y="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Freeform 7427"/>
              <p:cNvSpPr/>
              <p:nvPr/>
            </p:nvSpPr>
            <p:spPr bwMode="auto">
              <a:xfrm>
                <a:off x="7319963" y="2905126"/>
                <a:ext cx="36513" cy="11113"/>
              </a:xfrm>
              <a:custGeom>
                <a:avLst/>
                <a:gdLst>
                  <a:gd name="T0" fmla="*/ 1 w 24"/>
                  <a:gd name="T1" fmla="*/ 5 h 7"/>
                  <a:gd name="T2" fmla="*/ 4 w 24"/>
                  <a:gd name="T3" fmla="*/ 5 h 7"/>
                  <a:gd name="T4" fmla="*/ 15 w 24"/>
                  <a:gd name="T5" fmla="*/ 5 h 7"/>
                  <a:gd name="T6" fmla="*/ 24 w 24"/>
                  <a:gd name="T7" fmla="*/ 4 h 7"/>
                  <a:gd name="T8" fmla="*/ 17 w 24"/>
                  <a:gd name="T9" fmla="*/ 1 h 7"/>
                  <a:gd name="T10" fmla="*/ 0 w 24"/>
                  <a:gd name="T11" fmla="*/ 3 h 7"/>
                  <a:gd name="T12" fmla="*/ 1 w 24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7">
                    <a:moveTo>
                      <a:pt x="1" y="5"/>
                    </a:moveTo>
                    <a:cubicBezTo>
                      <a:pt x="2" y="5"/>
                      <a:pt x="3" y="6"/>
                      <a:pt x="4" y="5"/>
                    </a:cubicBezTo>
                    <a:cubicBezTo>
                      <a:pt x="7" y="7"/>
                      <a:pt x="12" y="5"/>
                      <a:pt x="15" y="5"/>
                    </a:cubicBezTo>
                    <a:cubicBezTo>
                      <a:pt x="18" y="3"/>
                      <a:pt x="21" y="6"/>
                      <a:pt x="24" y="4"/>
                    </a:cubicBezTo>
                    <a:cubicBezTo>
                      <a:pt x="21" y="3"/>
                      <a:pt x="20" y="0"/>
                      <a:pt x="17" y="1"/>
                    </a:cubicBezTo>
                    <a:cubicBezTo>
                      <a:pt x="11" y="1"/>
                      <a:pt x="5" y="0"/>
                      <a:pt x="0" y="3"/>
                    </a:cubicBezTo>
                    <a:cubicBezTo>
                      <a:pt x="0" y="3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7428"/>
              <p:cNvSpPr/>
              <p:nvPr/>
            </p:nvSpPr>
            <p:spPr bwMode="auto">
              <a:xfrm>
                <a:off x="7548563" y="2905126"/>
                <a:ext cx="7938" cy="4763"/>
              </a:xfrm>
              <a:custGeom>
                <a:avLst/>
                <a:gdLst>
                  <a:gd name="T0" fmla="*/ 2 w 5"/>
                  <a:gd name="T1" fmla="*/ 3 h 3"/>
                  <a:gd name="T2" fmla="*/ 5 w 5"/>
                  <a:gd name="T3" fmla="*/ 1 h 3"/>
                  <a:gd name="T4" fmla="*/ 2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2" y="1"/>
                      <a:pt x="5" y="2"/>
                      <a:pt x="5" y="1"/>
                    </a:cubicBezTo>
                    <a:cubicBezTo>
                      <a:pt x="3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Freeform 7429"/>
              <p:cNvSpPr/>
              <p:nvPr/>
            </p:nvSpPr>
            <p:spPr bwMode="auto">
              <a:xfrm>
                <a:off x="7532688" y="2908301"/>
                <a:ext cx="15875" cy="6350"/>
              </a:xfrm>
              <a:custGeom>
                <a:avLst/>
                <a:gdLst>
                  <a:gd name="T0" fmla="*/ 10 w 10"/>
                  <a:gd name="T1" fmla="*/ 1 h 4"/>
                  <a:gd name="T2" fmla="*/ 10 w 10"/>
                  <a:gd name="T3" fmla="*/ 0 h 4"/>
                  <a:gd name="T4" fmla="*/ 0 w 10"/>
                  <a:gd name="T5" fmla="*/ 3 h 4"/>
                  <a:gd name="T6" fmla="*/ 10 w 10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1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1"/>
                      <a:pt x="2" y="1"/>
                      <a:pt x="0" y="3"/>
                    </a:cubicBezTo>
                    <a:cubicBezTo>
                      <a:pt x="3" y="4"/>
                      <a:pt x="7" y="2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Freeform 7430"/>
              <p:cNvSpPr/>
              <p:nvPr/>
            </p:nvSpPr>
            <p:spPr bwMode="auto">
              <a:xfrm>
                <a:off x="7466013" y="2909888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1 h 3"/>
                  <a:gd name="T4" fmla="*/ 1 w 4"/>
                  <a:gd name="T5" fmla="*/ 2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4" y="2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7431"/>
              <p:cNvSpPr/>
              <p:nvPr/>
            </p:nvSpPr>
            <p:spPr bwMode="auto">
              <a:xfrm>
                <a:off x="7459663" y="2911476"/>
                <a:ext cx="6350" cy="3175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0 h 2"/>
                  <a:gd name="T4" fmla="*/ 0 w 4"/>
                  <a:gd name="T5" fmla="*/ 0 h 2"/>
                  <a:gd name="T6" fmla="*/ 2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3" y="0"/>
                      <a:pt x="3" y="2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7432"/>
              <p:cNvSpPr/>
              <p:nvPr/>
            </p:nvSpPr>
            <p:spPr bwMode="auto">
              <a:xfrm>
                <a:off x="7478713" y="2909888"/>
                <a:ext cx="47625" cy="7938"/>
              </a:xfrm>
              <a:custGeom>
                <a:avLst/>
                <a:gdLst>
                  <a:gd name="T0" fmla="*/ 12 w 31"/>
                  <a:gd name="T1" fmla="*/ 3 h 5"/>
                  <a:gd name="T2" fmla="*/ 24 w 31"/>
                  <a:gd name="T3" fmla="*/ 3 h 5"/>
                  <a:gd name="T4" fmla="*/ 31 w 31"/>
                  <a:gd name="T5" fmla="*/ 1 h 5"/>
                  <a:gd name="T6" fmla="*/ 20 w 31"/>
                  <a:gd name="T7" fmla="*/ 2 h 5"/>
                  <a:gd name="T8" fmla="*/ 0 w 31"/>
                  <a:gd name="T9" fmla="*/ 2 h 5"/>
                  <a:gd name="T10" fmla="*/ 12 w 31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">
                    <a:moveTo>
                      <a:pt x="12" y="3"/>
                    </a:moveTo>
                    <a:cubicBezTo>
                      <a:pt x="15" y="2"/>
                      <a:pt x="20" y="2"/>
                      <a:pt x="24" y="3"/>
                    </a:cubicBezTo>
                    <a:cubicBezTo>
                      <a:pt x="26" y="0"/>
                      <a:pt x="30" y="4"/>
                      <a:pt x="3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1"/>
                      <a:pt x="6" y="2"/>
                      <a:pt x="0" y="2"/>
                    </a:cubicBezTo>
                    <a:cubicBezTo>
                      <a:pt x="4" y="5"/>
                      <a:pt x="7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Freeform 7433"/>
              <p:cNvSpPr/>
              <p:nvPr/>
            </p:nvSpPr>
            <p:spPr bwMode="auto">
              <a:xfrm>
                <a:off x="7545388" y="2965451"/>
                <a:ext cx="4763" cy="1588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Freeform 7434"/>
              <p:cNvSpPr/>
              <p:nvPr/>
            </p:nvSpPr>
            <p:spPr bwMode="auto">
              <a:xfrm>
                <a:off x="7531101" y="2965451"/>
                <a:ext cx="11113" cy="4763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1 h 3"/>
                  <a:gd name="T4" fmla="*/ 0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2" y="3"/>
                      <a:pt x="5" y="3"/>
                      <a:pt x="7" y="1"/>
                    </a:cubicBezTo>
                    <a:cubicBezTo>
                      <a:pt x="4" y="0"/>
                      <a:pt x="3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Freeform 7435"/>
              <p:cNvSpPr/>
              <p:nvPr/>
            </p:nvSpPr>
            <p:spPr bwMode="auto">
              <a:xfrm>
                <a:off x="7534276" y="2973388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2" y="2"/>
                      <a:pt x="2" y="2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Freeform 7436"/>
              <p:cNvSpPr/>
              <p:nvPr/>
            </p:nvSpPr>
            <p:spPr bwMode="auto">
              <a:xfrm>
                <a:off x="7540626" y="2979738"/>
                <a:ext cx="11113" cy="3175"/>
              </a:xfrm>
              <a:custGeom>
                <a:avLst/>
                <a:gdLst>
                  <a:gd name="T0" fmla="*/ 2 w 7"/>
                  <a:gd name="T1" fmla="*/ 2 h 2"/>
                  <a:gd name="T2" fmla="*/ 6 w 7"/>
                  <a:gd name="T3" fmla="*/ 0 h 2"/>
                  <a:gd name="T4" fmla="*/ 0 w 7"/>
                  <a:gd name="T5" fmla="*/ 2 h 2"/>
                  <a:gd name="T6" fmla="*/ 2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cubicBezTo>
                      <a:pt x="3" y="0"/>
                      <a:pt x="7" y="2"/>
                      <a:pt x="6" y="0"/>
                    </a:cubicBezTo>
                    <a:cubicBezTo>
                      <a:pt x="4" y="0"/>
                      <a:pt x="1" y="0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Freeform 7437"/>
              <p:cNvSpPr/>
              <p:nvPr/>
            </p:nvSpPr>
            <p:spPr bwMode="auto">
              <a:xfrm>
                <a:off x="7505701" y="2982913"/>
                <a:ext cx="4763" cy="1588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7438"/>
              <p:cNvSpPr/>
              <p:nvPr/>
            </p:nvSpPr>
            <p:spPr bwMode="auto">
              <a:xfrm>
                <a:off x="7516813" y="2984501"/>
                <a:ext cx="1588" cy="317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Freeform 7439"/>
              <p:cNvSpPr/>
              <p:nvPr/>
            </p:nvSpPr>
            <p:spPr bwMode="auto">
              <a:xfrm>
                <a:off x="7454901" y="3041651"/>
                <a:ext cx="1588" cy="158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Freeform 7440"/>
              <p:cNvSpPr/>
              <p:nvPr/>
            </p:nvSpPr>
            <p:spPr bwMode="auto">
              <a:xfrm>
                <a:off x="7539038" y="3046413"/>
                <a:ext cx="14288" cy="3175"/>
              </a:xfrm>
              <a:custGeom>
                <a:avLst/>
                <a:gdLst>
                  <a:gd name="T0" fmla="*/ 9 w 9"/>
                  <a:gd name="T1" fmla="*/ 0 h 2"/>
                  <a:gd name="T2" fmla="*/ 0 w 9"/>
                  <a:gd name="T3" fmla="*/ 2 h 2"/>
                  <a:gd name="T4" fmla="*/ 9 w 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2" y="0"/>
                      <a:pt x="0" y="2"/>
                    </a:cubicBezTo>
                    <a:cubicBezTo>
                      <a:pt x="3" y="2"/>
                      <a:pt x="8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Freeform 7441"/>
              <p:cNvSpPr/>
              <p:nvPr/>
            </p:nvSpPr>
            <p:spPr bwMode="auto">
              <a:xfrm>
                <a:off x="7526338" y="3048001"/>
                <a:ext cx="11113" cy="6350"/>
              </a:xfrm>
              <a:custGeom>
                <a:avLst/>
                <a:gdLst>
                  <a:gd name="T0" fmla="*/ 2 w 7"/>
                  <a:gd name="T1" fmla="*/ 3 h 4"/>
                  <a:gd name="T2" fmla="*/ 7 w 7"/>
                  <a:gd name="T3" fmla="*/ 1 h 4"/>
                  <a:gd name="T4" fmla="*/ 2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cubicBezTo>
                      <a:pt x="4" y="4"/>
                      <a:pt x="7" y="3"/>
                      <a:pt x="7" y="1"/>
                    </a:cubicBezTo>
                    <a:cubicBezTo>
                      <a:pt x="5" y="1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6" name="文本框 2"/>
            <p:cNvSpPr txBox="1"/>
            <p:nvPr/>
          </p:nvSpPr>
          <p:spPr>
            <a:xfrm>
              <a:off x="1879895" y="1535062"/>
              <a:ext cx="7561461" cy="529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小数的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末尾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添上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0”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或者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去掉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0”,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小数的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大小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不变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</a:p>
          </p:txBody>
        </p:sp>
      </p:grpSp>
      <p:grpSp>
        <p:nvGrpSpPr>
          <p:cNvPr id="117" name="组合 3"/>
          <p:cNvGrpSpPr/>
          <p:nvPr/>
        </p:nvGrpSpPr>
        <p:grpSpPr>
          <a:xfrm>
            <a:off x="2233295" y="3137535"/>
            <a:ext cx="9958705" cy="2141855"/>
            <a:chOff x="1879424" y="3126297"/>
            <a:chExt cx="6086949" cy="1922183"/>
          </a:xfrm>
        </p:grpSpPr>
        <p:sp>
          <p:nvSpPr>
            <p:cNvPr id="118" name="Freeform 7364"/>
            <p:cNvSpPr>
              <a:spLocks noEditPoints="1"/>
            </p:cNvSpPr>
            <p:nvPr/>
          </p:nvSpPr>
          <p:spPr bwMode="auto">
            <a:xfrm>
              <a:off x="1879424" y="3126297"/>
              <a:ext cx="6086949" cy="1922183"/>
            </a:xfrm>
            <a:custGeom>
              <a:avLst/>
              <a:gdLst>
                <a:gd name="T0" fmla="*/ 620 w 646"/>
                <a:gd name="T1" fmla="*/ 53 h 277"/>
                <a:gd name="T2" fmla="*/ 527 w 646"/>
                <a:gd name="T3" fmla="*/ 50 h 277"/>
                <a:gd name="T4" fmla="*/ 452 w 646"/>
                <a:gd name="T5" fmla="*/ 47 h 277"/>
                <a:gd name="T6" fmla="*/ 578 w 646"/>
                <a:gd name="T7" fmla="*/ 41 h 277"/>
                <a:gd name="T8" fmla="*/ 377 w 646"/>
                <a:gd name="T9" fmla="*/ 37 h 277"/>
                <a:gd name="T10" fmla="*/ 600 w 646"/>
                <a:gd name="T11" fmla="*/ 30 h 277"/>
                <a:gd name="T12" fmla="*/ 512 w 646"/>
                <a:gd name="T13" fmla="*/ 28 h 277"/>
                <a:gd name="T14" fmla="*/ 501 w 646"/>
                <a:gd name="T15" fmla="*/ 26 h 277"/>
                <a:gd name="T16" fmla="*/ 643 w 646"/>
                <a:gd name="T17" fmla="*/ 17 h 277"/>
                <a:gd name="T18" fmla="*/ 585 w 646"/>
                <a:gd name="T19" fmla="*/ 17 h 277"/>
                <a:gd name="T20" fmla="*/ 508 w 646"/>
                <a:gd name="T21" fmla="*/ 11 h 277"/>
                <a:gd name="T22" fmla="*/ 444 w 646"/>
                <a:gd name="T23" fmla="*/ 12 h 277"/>
                <a:gd name="T24" fmla="*/ 403 w 646"/>
                <a:gd name="T25" fmla="*/ 6 h 277"/>
                <a:gd name="T26" fmla="*/ 346 w 646"/>
                <a:gd name="T27" fmla="*/ 13 h 277"/>
                <a:gd name="T28" fmla="*/ 291 w 646"/>
                <a:gd name="T29" fmla="*/ 11 h 277"/>
                <a:gd name="T30" fmla="*/ 225 w 646"/>
                <a:gd name="T31" fmla="*/ 9 h 277"/>
                <a:gd name="T32" fmla="*/ 7 w 646"/>
                <a:gd name="T33" fmla="*/ 19 h 277"/>
                <a:gd name="T34" fmla="*/ 16 w 646"/>
                <a:gd name="T35" fmla="*/ 51 h 277"/>
                <a:gd name="T36" fmla="*/ 26 w 646"/>
                <a:gd name="T37" fmla="*/ 79 h 277"/>
                <a:gd name="T38" fmla="*/ 27 w 646"/>
                <a:gd name="T39" fmla="*/ 106 h 277"/>
                <a:gd name="T40" fmla="*/ 13 w 646"/>
                <a:gd name="T41" fmla="*/ 129 h 277"/>
                <a:gd name="T42" fmla="*/ 39 w 646"/>
                <a:gd name="T43" fmla="*/ 164 h 277"/>
                <a:gd name="T44" fmla="*/ 10 w 646"/>
                <a:gd name="T45" fmla="*/ 205 h 277"/>
                <a:gd name="T46" fmla="*/ 177 w 646"/>
                <a:gd name="T47" fmla="*/ 268 h 277"/>
                <a:gd name="T48" fmla="*/ 473 w 646"/>
                <a:gd name="T49" fmla="*/ 271 h 277"/>
                <a:gd name="T50" fmla="*/ 542 w 646"/>
                <a:gd name="T51" fmla="*/ 269 h 277"/>
                <a:gd name="T52" fmla="*/ 590 w 646"/>
                <a:gd name="T53" fmla="*/ 260 h 277"/>
                <a:gd name="T54" fmla="*/ 633 w 646"/>
                <a:gd name="T55" fmla="*/ 254 h 277"/>
                <a:gd name="T56" fmla="*/ 617 w 646"/>
                <a:gd name="T57" fmla="*/ 233 h 277"/>
                <a:gd name="T58" fmla="*/ 595 w 646"/>
                <a:gd name="T59" fmla="*/ 232 h 277"/>
                <a:gd name="T60" fmla="*/ 596 w 646"/>
                <a:gd name="T61" fmla="*/ 221 h 277"/>
                <a:gd name="T62" fmla="*/ 625 w 646"/>
                <a:gd name="T63" fmla="*/ 216 h 277"/>
                <a:gd name="T64" fmla="*/ 597 w 646"/>
                <a:gd name="T65" fmla="*/ 198 h 277"/>
                <a:gd name="T66" fmla="*/ 602 w 646"/>
                <a:gd name="T67" fmla="*/ 192 h 277"/>
                <a:gd name="T68" fmla="*/ 473 w 646"/>
                <a:gd name="T69" fmla="*/ 188 h 277"/>
                <a:gd name="T70" fmla="*/ 455 w 646"/>
                <a:gd name="T71" fmla="*/ 177 h 277"/>
                <a:gd name="T72" fmla="*/ 172 w 646"/>
                <a:gd name="T73" fmla="*/ 172 h 277"/>
                <a:gd name="T74" fmla="*/ 510 w 646"/>
                <a:gd name="T75" fmla="*/ 173 h 277"/>
                <a:gd name="T76" fmla="*/ 534 w 646"/>
                <a:gd name="T77" fmla="*/ 173 h 277"/>
                <a:gd name="T78" fmla="*/ 561 w 646"/>
                <a:gd name="T79" fmla="*/ 160 h 277"/>
                <a:gd name="T80" fmla="*/ 566 w 646"/>
                <a:gd name="T81" fmla="*/ 153 h 277"/>
                <a:gd name="T82" fmla="*/ 537 w 646"/>
                <a:gd name="T83" fmla="*/ 148 h 277"/>
                <a:gd name="T84" fmla="*/ 546 w 646"/>
                <a:gd name="T85" fmla="*/ 141 h 277"/>
                <a:gd name="T86" fmla="*/ 628 w 646"/>
                <a:gd name="T87" fmla="*/ 133 h 277"/>
                <a:gd name="T88" fmla="*/ 575 w 646"/>
                <a:gd name="T89" fmla="*/ 122 h 277"/>
                <a:gd name="T90" fmla="*/ 616 w 646"/>
                <a:gd name="T91" fmla="*/ 113 h 277"/>
                <a:gd name="T92" fmla="*/ 573 w 646"/>
                <a:gd name="T93" fmla="*/ 104 h 277"/>
                <a:gd name="T94" fmla="*/ 585 w 646"/>
                <a:gd name="T95" fmla="*/ 96 h 277"/>
                <a:gd name="T96" fmla="*/ 327 w 646"/>
                <a:gd name="T97" fmla="*/ 90 h 277"/>
                <a:gd name="T98" fmla="*/ 476 w 646"/>
                <a:gd name="T99" fmla="*/ 88 h 277"/>
                <a:gd name="T100" fmla="*/ 571 w 646"/>
                <a:gd name="T101" fmla="*/ 87 h 277"/>
                <a:gd name="T102" fmla="*/ 642 w 646"/>
                <a:gd name="T103" fmla="*/ 76 h 277"/>
                <a:gd name="T104" fmla="*/ 632 w 646"/>
                <a:gd name="T105" fmla="*/ 256 h 277"/>
                <a:gd name="T106" fmla="*/ 615 w 646"/>
                <a:gd name="T107" fmla="*/ 211 h 277"/>
                <a:gd name="T108" fmla="*/ 582 w 646"/>
                <a:gd name="T109" fmla="*/ 226 h 277"/>
                <a:gd name="T110" fmla="*/ 570 w 646"/>
                <a:gd name="T111" fmla="*/ 211 h 277"/>
                <a:gd name="T112" fmla="*/ 533 w 646"/>
                <a:gd name="T113" fmla="*/ 268 h 277"/>
                <a:gd name="T114" fmla="*/ 219 w 646"/>
                <a:gd name="T115" fmla="*/ 49 h 277"/>
                <a:gd name="T116" fmla="*/ 372 w 646"/>
                <a:gd name="T117" fmla="*/ 37 h 277"/>
                <a:gd name="T118" fmla="*/ 260 w 646"/>
                <a:gd name="T119" fmla="*/ 91 h 277"/>
                <a:gd name="T120" fmla="*/ 276 w 646"/>
                <a:gd name="T121" fmla="*/ 50 h 277"/>
                <a:gd name="T122" fmla="*/ 312 w 646"/>
                <a:gd name="T123" fmla="*/ 90 h 277"/>
                <a:gd name="T124" fmla="*/ 577 w 646"/>
                <a:gd name="T125" fmla="*/ 8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6" h="277">
                  <a:moveTo>
                    <a:pt x="641" y="65"/>
                  </a:moveTo>
                  <a:cubicBezTo>
                    <a:pt x="639" y="64"/>
                    <a:pt x="638" y="67"/>
                    <a:pt x="637" y="65"/>
                  </a:cubicBezTo>
                  <a:cubicBezTo>
                    <a:pt x="636" y="68"/>
                    <a:pt x="631" y="65"/>
                    <a:pt x="633" y="68"/>
                  </a:cubicBezTo>
                  <a:cubicBezTo>
                    <a:pt x="632" y="70"/>
                    <a:pt x="629" y="70"/>
                    <a:pt x="628" y="70"/>
                  </a:cubicBezTo>
                  <a:cubicBezTo>
                    <a:pt x="624" y="70"/>
                    <a:pt x="627" y="68"/>
                    <a:pt x="624" y="67"/>
                  </a:cubicBezTo>
                  <a:cubicBezTo>
                    <a:pt x="626" y="65"/>
                    <a:pt x="626" y="65"/>
                    <a:pt x="626" y="65"/>
                  </a:cubicBezTo>
                  <a:cubicBezTo>
                    <a:pt x="625" y="64"/>
                    <a:pt x="624" y="64"/>
                    <a:pt x="624" y="62"/>
                  </a:cubicBezTo>
                  <a:cubicBezTo>
                    <a:pt x="619" y="63"/>
                    <a:pt x="615" y="60"/>
                    <a:pt x="611" y="62"/>
                  </a:cubicBezTo>
                  <a:cubicBezTo>
                    <a:pt x="609" y="58"/>
                    <a:pt x="609" y="58"/>
                    <a:pt x="609" y="58"/>
                  </a:cubicBezTo>
                  <a:cubicBezTo>
                    <a:pt x="610" y="58"/>
                    <a:pt x="610" y="57"/>
                    <a:pt x="611" y="57"/>
                  </a:cubicBezTo>
                  <a:cubicBezTo>
                    <a:pt x="618" y="58"/>
                    <a:pt x="628" y="55"/>
                    <a:pt x="635" y="54"/>
                  </a:cubicBezTo>
                  <a:cubicBezTo>
                    <a:pt x="632" y="51"/>
                    <a:pt x="632" y="51"/>
                    <a:pt x="632" y="51"/>
                  </a:cubicBezTo>
                  <a:cubicBezTo>
                    <a:pt x="630" y="52"/>
                    <a:pt x="630" y="52"/>
                    <a:pt x="630" y="52"/>
                  </a:cubicBezTo>
                  <a:cubicBezTo>
                    <a:pt x="626" y="53"/>
                    <a:pt x="623" y="54"/>
                    <a:pt x="620" y="53"/>
                  </a:cubicBezTo>
                  <a:cubicBezTo>
                    <a:pt x="616" y="54"/>
                    <a:pt x="611" y="52"/>
                    <a:pt x="607" y="54"/>
                  </a:cubicBezTo>
                  <a:cubicBezTo>
                    <a:pt x="607" y="51"/>
                    <a:pt x="607" y="51"/>
                    <a:pt x="607" y="51"/>
                  </a:cubicBezTo>
                  <a:cubicBezTo>
                    <a:pt x="604" y="51"/>
                    <a:pt x="603" y="54"/>
                    <a:pt x="600" y="54"/>
                  </a:cubicBezTo>
                  <a:cubicBezTo>
                    <a:pt x="597" y="51"/>
                    <a:pt x="595" y="54"/>
                    <a:pt x="592" y="54"/>
                  </a:cubicBezTo>
                  <a:cubicBezTo>
                    <a:pt x="590" y="49"/>
                    <a:pt x="584" y="53"/>
                    <a:pt x="581" y="51"/>
                  </a:cubicBezTo>
                  <a:cubicBezTo>
                    <a:pt x="581" y="52"/>
                    <a:pt x="581" y="54"/>
                    <a:pt x="579" y="53"/>
                  </a:cubicBezTo>
                  <a:cubicBezTo>
                    <a:pt x="577" y="53"/>
                    <a:pt x="577" y="52"/>
                    <a:pt x="576" y="51"/>
                  </a:cubicBezTo>
                  <a:cubicBezTo>
                    <a:pt x="573" y="51"/>
                    <a:pt x="569" y="49"/>
                    <a:pt x="567" y="52"/>
                  </a:cubicBezTo>
                  <a:cubicBezTo>
                    <a:pt x="565" y="53"/>
                    <a:pt x="563" y="53"/>
                    <a:pt x="562" y="52"/>
                  </a:cubicBezTo>
                  <a:cubicBezTo>
                    <a:pt x="561" y="50"/>
                    <a:pt x="557" y="50"/>
                    <a:pt x="554" y="50"/>
                  </a:cubicBezTo>
                  <a:cubicBezTo>
                    <a:pt x="554" y="54"/>
                    <a:pt x="549" y="51"/>
                    <a:pt x="548" y="50"/>
                  </a:cubicBezTo>
                  <a:cubicBezTo>
                    <a:pt x="546" y="54"/>
                    <a:pt x="543" y="50"/>
                    <a:pt x="540" y="50"/>
                  </a:cubicBezTo>
                  <a:cubicBezTo>
                    <a:pt x="539" y="51"/>
                    <a:pt x="539" y="51"/>
                    <a:pt x="539" y="51"/>
                  </a:cubicBezTo>
                  <a:cubicBezTo>
                    <a:pt x="535" y="50"/>
                    <a:pt x="531" y="49"/>
                    <a:pt x="527" y="50"/>
                  </a:cubicBezTo>
                  <a:cubicBezTo>
                    <a:pt x="525" y="51"/>
                    <a:pt x="525" y="51"/>
                    <a:pt x="525" y="51"/>
                  </a:cubicBezTo>
                  <a:cubicBezTo>
                    <a:pt x="522" y="51"/>
                    <a:pt x="517" y="54"/>
                    <a:pt x="515" y="50"/>
                  </a:cubicBezTo>
                  <a:cubicBezTo>
                    <a:pt x="514" y="52"/>
                    <a:pt x="514" y="52"/>
                    <a:pt x="514" y="52"/>
                  </a:cubicBezTo>
                  <a:cubicBezTo>
                    <a:pt x="511" y="52"/>
                    <a:pt x="509" y="51"/>
                    <a:pt x="507" y="50"/>
                  </a:cubicBezTo>
                  <a:cubicBezTo>
                    <a:pt x="505" y="50"/>
                    <a:pt x="502" y="49"/>
                    <a:pt x="501" y="51"/>
                  </a:cubicBezTo>
                  <a:cubicBezTo>
                    <a:pt x="496" y="51"/>
                    <a:pt x="488" y="49"/>
                    <a:pt x="482" y="52"/>
                  </a:cubicBezTo>
                  <a:cubicBezTo>
                    <a:pt x="480" y="48"/>
                    <a:pt x="474" y="49"/>
                    <a:pt x="471" y="50"/>
                  </a:cubicBezTo>
                  <a:cubicBezTo>
                    <a:pt x="469" y="50"/>
                    <a:pt x="466" y="49"/>
                    <a:pt x="464" y="50"/>
                  </a:cubicBezTo>
                  <a:cubicBezTo>
                    <a:pt x="458" y="48"/>
                    <a:pt x="450" y="51"/>
                    <a:pt x="444" y="49"/>
                  </a:cubicBezTo>
                  <a:cubicBezTo>
                    <a:pt x="437" y="53"/>
                    <a:pt x="432" y="46"/>
                    <a:pt x="425" y="50"/>
                  </a:cubicBezTo>
                  <a:cubicBezTo>
                    <a:pt x="418" y="48"/>
                    <a:pt x="407" y="50"/>
                    <a:pt x="399" y="49"/>
                  </a:cubicBezTo>
                  <a:cubicBezTo>
                    <a:pt x="395" y="49"/>
                    <a:pt x="391" y="51"/>
                    <a:pt x="389" y="48"/>
                  </a:cubicBezTo>
                  <a:cubicBezTo>
                    <a:pt x="390" y="47"/>
                    <a:pt x="393" y="47"/>
                    <a:pt x="395" y="47"/>
                  </a:cubicBezTo>
                  <a:cubicBezTo>
                    <a:pt x="412" y="49"/>
                    <a:pt x="434" y="46"/>
                    <a:pt x="452" y="47"/>
                  </a:cubicBezTo>
                  <a:cubicBezTo>
                    <a:pt x="454" y="48"/>
                    <a:pt x="456" y="48"/>
                    <a:pt x="458" y="47"/>
                  </a:cubicBezTo>
                  <a:cubicBezTo>
                    <a:pt x="463" y="48"/>
                    <a:pt x="468" y="46"/>
                    <a:pt x="473" y="48"/>
                  </a:cubicBezTo>
                  <a:cubicBezTo>
                    <a:pt x="477" y="46"/>
                    <a:pt x="478" y="49"/>
                    <a:pt x="482" y="48"/>
                  </a:cubicBezTo>
                  <a:cubicBezTo>
                    <a:pt x="490" y="47"/>
                    <a:pt x="497" y="48"/>
                    <a:pt x="505" y="47"/>
                  </a:cubicBezTo>
                  <a:cubicBezTo>
                    <a:pt x="524" y="47"/>
                    <a:pt x="543" y="47"/>
                    <a:pt x="562" y="48"/>
                  </a:cubicBezTo>
                  <a:cubicBezTo>
                    <a:pt x="566" y="45"/>
                    <a:pt x="566" y="45"/>
                    <a:pt x="566" y="45"/>
                  </a:cubicBezTo>
                  <a:cubicBezTo>
                    <a:pt x="566" y="47"/>
                    <a:pt x="566" y="47"/>
                    <a:pt x="566" y="47"/>
                  </a:cubicBezTo>
                  <a:cubicBezTo>
                    <a:pt x="576" y="49"/>
                    <a:pt x="586" y="46"/>
                    <a:pt x="595" y="48"/>
                  </a:cubicBezTo>
                  <a:cubicBezTo>
                    <a:pt x="608" y="48"/>
                    <a:pt x="624" y="48"/>
                    <a:pt x="638" y="47"/>
                  </a:cubicBezTo>
                  <a:cubicBezTo>
                    <a:pt x="642" y="47"/>
                    <a:pt x="639" y="43"/>
                    <a:pt x="640" y="41"/>
                  </a:cubicBezTo>
                  <a:cubicBezTo>
                    <a:pt x="634" y="37"/>
                    <a:pt x="627" y="42"/>
                    <a:pt x="620" y="42"/>
                  </a:cubicBezTo>
                  <a:cubicBezTo>
                    <a:pt x="616" y="42"/>
                    <a:pt x="611" y="41"/>
                    <a:pt x="607" y="42"/>
                  </a:cubicBezTo>
                  <a:cubicBezTo>
                    <a:pt x="605" y="41"/>
                    <a:pt x="601" y="41"/>
                    <a:pt x="597" y="41"/>
                  </a:cubicBezTo>
                  <a:cubicBezTo>
                    <a:pt x="591" y="43"/>
                    <a:pt x="585" y="41"/>
                    <a:pt x="578" y="41"/>
                  </a:cubicBezTo>
                  <a:cubicBezTo>
                    <a:pt x="572" y="40"/>
                    <a:pt x="566" y="44"/>
                    <a:pt x="560" y="40"/>
                  </a:cubicBezTo>
                  <a:cubicBezTo>
                    <a:pt x="556" y="40"/>
                    <a:pt x="552" y="39"/>
                    <a:pt x="550" y="42"/>
                  </a:cubicBezTo>
                  <a:cubicBezTo>
                    <a:pt x="548" y="36"/>
                    <a:pt x="542" y="44"/>
                    <a:pt x="538" y="40"/>
                  </a:cubicBezTo>
                  <a:cubicBezTo>
                    <a:pt x="534" y="42"/>
                    <a:pt x="531" y="38"/>
                    <a:pt x="525" y="39"/>
                  </a:cubicBezTo>
                  <a:cubicBezTo>
                    <a:pt x="522" y="41"/>
                    <a:pt x="516" y="39"/>
                    <a:pt x="512" y="41"/>
                  </a:cubicBezTo>
                  <a:cubicBezTo>
                    <a:pt x="511" y="41"/>
                    <a:pt x="507" y="42"/>
                    <a:pt x="507" y="40"/>
                  </a:cubicBezTo>
                  <a:cubicBezTo>
                    <a:pt x="503" y="39"/>
                    <a:pt x="497" y="40"/>
                    <a:pt x="494" y="41"/>
                  </a:cubicBezTo>
                  <a:cubicBezTo>
                    <a:pt x="492" y="40"/>
                    <a:pt x="488" y="38"/>
                    <a:pt x="486" y="41"/>
                  </a:cubicBezTo>
                  <a:cubicBezTo>
                    <a:pt x="482" y="37"/>
                    <a:pt x="474" y="39"/>
                    <a:pt x="469" y="41"/>
                  </a:cubicBezTo>
                  <a:cubicBezTo>
                    <a:pt x="460" y="43"/>
                    <a:pt x="452" y="35"/>
                    <a:pt x="442" y="39"/>
                  </a:cubicBezTo>
                  <a:cubicBezTo>
                    <a:pt x="435" y="38"/>
                    <a:pt x="428" y="41"/>
                    <a:pt x="421" y="38"/>
                  </a:cubicBezTo>
                  <a:cubicBezTo>
                    <a:pt x="419" y="40"/>
                    <a:pt x="417" y="40"/>
                    <a:pt x="415" y="39"/>
                  </a:cubicBezTo>
                  <a:cubicBezTo>
                    <a:pt x="406" y="40"/>
                    <a:pt x="398" y="36"/>
                    <a:pt x="390" y="40"/>
                  </a:cubicBezTo>
                  <a:cubicBezTo>
                    <a:pt x="387" y="37"/>
                    <a:pt x="381" y="40"/>
                    <a:pt x="377" y="37"/>
                  </a:cubicBezTo>
                  <a:cubicBezTo>
                    <a:pt x="379" y="36"/>
                    <a:pt x="379" y="36"/>
                    <a:pt x="379" y="36"/>
                  </a:cubicBezTo>
                  <a:cubicBezTo>
                    <a:pt x="385" y="38"/>
                    <a:pt x="392" y="35"/>
                    <a:pt x="398" y="37"/>
                  </a:cubicBezTo>
                  <a:cubicBezTo>
                    <a:pt x="401" y="37"/>
                    <a:pt x="405" y="35"/>
                    <a:pt x="408" y="37"/>
                  </a:cubicBezTo>
                  <a:cubicBezTo>
                    <a:pt x="421" y="37"/>
                    <a:pt x="436" y="35"/>
                    <a:pt x="449" y="37"/>
                  </a:cubicBezTo>
                  <a:cubicBezTo>
                    <a:pt x="471" y="34"/>
                    <a:pt x="493" y="38"/>
                    <a:pt x="516" y="36"/>
                  </a:cubicBezTo>
                  <a:cubicBezTo>
                    <a:pt x="520" y="39"/>
                    <a:pt x="524" y="35"/>
                    <a:pt x="529" y="37"/>
                  </a:cubicBezTo>
                  <a:cubicBezTo>
                    <a:pt x="536" y="35"/>
                    <a:pt x="543" y="38"/>
                    <a:pt x="550" y="37"/>
                  </a:cubicBezTo>
                  <a:cubicBezTo>
                    <a:pt x="554" y="37"/>
                    <a:pt x="557" y="36"/>
                    <a:pt x="561" y="37"/>
                  </a:cubicBezTo>
                  <a:cubicBezTo>
                    <a:pt x="585" y="37"/>
                    <a:pt x="609" y="39"/>
                    <a:pt x="632" y="36"/>
                  </a:cubicBezTo>
                  <a:cubicBezTo>
                    <a:pt x="634" y="37"/>
                    <a:pt x="637" y="36"/>
                    <a:pt x="639" y="34"/>
                  </a:cubicBezTo>
                  <a:cubicBezTo>
                    <a:pt x="645" y="34"/>
                    <a:pt x="637" y="32"/>
                    <a:pt x="637" y="30"/>
                  </a:cubicBezTo>
                  <a:cubicBezTo>
                    <a:pt x="630" y="33"/>
                    <a:pt x="624" y="31"/>
                    <a:pt x="616" y="33"/>
                  </a:cubicBezTo>
                  <a:cubicBezTo>
                    <a:pt x="613" y="32"/>
                    <a:pt x="611" y="32"/>
                    <a:pt x="608" y="33"/>
                  </a:cubicBezTo>
                  <a:cubicBezTo>
                    <a:pt x="605" y="32"/>
                    <a:pt x="602" y="32"/>
                    <a:pt x="600" y="30"/>
                  </a:cubicBezTo>
                  <a:cubicBezTo>
                    <a:pt x="599" y="32"/>
                    <a:pt x="597" y="33"/>
                    <a:pt x="596" y="32"/>
                  </a:cubicBezTo>
                  <a:cubicBezTo>
                    <a:pt x="594" y="32"/>
                    <a:pt x="595" y="31"/>
                    <a:pt x="594" y="30"/>
                  </a:cubicBezTo>
                  <a:cubicBezTo>
                    <a:pt x="593" y="32"/>
                    <a:pt x="593" y="32"/>
                    <a:pt x="593" y="32"/>
                  </a:cubicBezTo>
                  <a:cubicBezTo>
                    <a:pt x="586" y="34"/>
                    <a:pt x="580" y="29"/>
                    <a:pt x="573" y="31"/>
                  </a:cubicBezTo>
                  <a:cubicBezTo>
                    <a:pt x="570" y="30"/>
                    <a:pt x="564" y="33"/>
                    <a:pt x="565" y="29"/>
                  </a:cubicBezTo>
                  <a:cubicBezTo>
                    <a:pt x="564" y="28"/>
                    <a:pt x="562" y="29"/>
                    <a:pt x="560" y="29"/>
                  </a:cubicBezTo>
                  <a:cubicBezTo>
                    <a:pt x="558" y="27"/>
                    <a:pt x="555" y="29"/>
                    <a:pt x="553" y="28"/>
                  </a:cubicBezTo>
                  <a:cubicBezTo>
                    <a:pt x="549" y="27"/>
                    <a:pt x="546" y="30"/>
                    <a:pt x="542" y="30"/>
                  </a:cubicBezTo>
                  <a:cubicBezTo>
                    <a:pt x="542" y="28"/>
                    <a:pt x="542" y="28"/>
                    <a:pt x="542" y="28"/>
                  </a:cubicBezTo>
                  <a:cubicBezTo>
                    <a:pt x="542" y="28"/>
                    <a:pt x="541" y="28"/>
                    <a:pt x="541" y="29"/>
                  </a:cubicBezTo>
                  <a:cubicBezTo>
                    <a:pt x="542" y="30"/>
                    <a:pt x="538" y="31"/>
                    <a:pt x="537" y="31"/>
                  </a:cubicBezTo>
                  <a:cubicBezTo>
                    <a:pt x="533" y="27"/>
                    <a:pt x="531" y="29"/>
                    <a:pt x="527" y="29"/>
                  </a:cubicBezTo>
                  <a:cubicBezTo>
                    <a:pt x="521" y="27"/>
                    <a:pt x="516" y="32"/>
                    <a:pt x="510" y="30"/>
                  </a:cubicBezTo>
                  <a:cubicBezTo>
                    <a:pt x="510" y="29"/>
                    <a:pt x="513" y="30"/>
                    <a:pt x="512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8" y="31"/>
                    <a:pt x="508" y="31"/>
                    <a:pt x="508" y="31"/>
                  </a:cubicBezTo>
                  <a:cubicBezTo>
                    <a:pt x="505" y="31"/>
                    <a:pt x="505" y="29"/>
                    <a:pt x="504" y="28"/>
                  </a:cubicBezTo>
                  <a:cubicBezTo>
                    <a:pt x="500" y="27"/>
                    <a:pt x="497" y="29"/>
                    <a:pt x="494" y="29"/>
                  </a:cubicBezTo>
                  <a:cubicBezTo>
                    <a:pt x="494" y="30"/>
                    <a:pt x="494" y="30"/>
                    <a:pt x="494" y="30"/>
                  </a:cubicBezTo>
                  <a:cubicBezTo>
                    <a:pt x="493" y="31"/>
                    <a:pt x="492" y="31"/>
                    <a:pt x="491" y="31"/>
                  </a:cubicBezTo>
                  <a:cubicBezTo>
                    <a:pt x="490" y="28"/>
                    <a:pt x="490" y="28"/>
                    <a:pt x="490" y="28"/>
                  </a:cubicBezTo>
                  <a:cubicBezTo>
                    <a:pt x="487" y="28"/>
                    <a:pt x="483" y="27"/>
                    <a:pt x="481" y="30"/>
                  </a:cubicBezTo>
                  <a:cubicBezTo>
                    <a:pt x="479" y="32"/>
                    <a:pt x="479" y="29"/>
                    <a:pt x="477" y="28"/>
                  </a:cubicBezTo>
                  <a:cubicBezTo>
                    <a:pt x="473" y="26"/>
                    <a:pt x="474" y="30"/>
                    <a:pt x="471" y="30"/>
                  </a:cubicBezTo>
                  <a:cubicBezTo>
                    <a:pt x="468" y="30"/>
                    <a:pt x="465" y="31"/>
                    <a:pt x="463" y="29"/>
                  </a:cubicBezTo>
                  <a:cubicBezTo>
                    <a:pt x="462" y="28"/>
                    <a:pt x="461" y="27"/>
                    <a:pt x="463" y="26"/>
                  </a:cubicBezTo>
                  <a:cubicBezTo>
                    <a:pt x="471" y="25"/>
                    <a:pt x="481" y="27"/>
                    <a:pt x="490" y="27"/>
                  </a:cubicBezTo>
                  <a:cubicBezTo>
                    <a:pt x="492" y="25"/>
                    <a:pt x="497" y="28"/>
                    <a:pt x="501" y="26"/>
                  </a:cubicBezTo>
                  <a:cubicBezTo>
                    <a:pt x="503" y="25"/>
                    <a:pt x="509" y="29"/>
                    <a:pt x="511" y="24"/>
                  </a:cubicBezTo>
                  <a:cubicBezTo>
                    <a:pt x="513" y="27"/>
                    <a:pt x="519" y="25"/>
                    <a:pt x="523" y="26"/>
                  </a:cubicBezTo>
                  <a:cubicBezTo>
                    <a:pt x="528" y="23"/>
                    <a:pt x="534" y="25"/>
                    <a:pt x="540" y="25"/>
                  </a:cubicBezTo>
                  <a:cubicBezTo>
                    <a:pt x="543" y="23"/>
                    <a:pt x="549" y="26"/>
                    <a:pt x="554" y="27"/>
                  </a:cubicBezTo>
                  <a:cubicBezTo>
                    <a:pt x="557" y="25"/>
                    <a:pt x="561" y="25"/>
                    <a:pt x="565" y="26"/>
                  </a:cubicBezTo>
                  <a:cubicBezTo>
                    <a:pt x="573" y="25"/>
                    <a:pt x="580" y="27"/>
                    <a:pt x="589" y="26"/>
                  </a:cubicBezTo>
                  <a:cubicBezTo>
                    <a:pt x="592" y="28"/>
                    <a:pt x="596" y="25"/>
                    <a:pt x="599" y="26"/>
                  </a:cubicBezTo>
                  <a:cubicBezTo>
                    <a:pt x="604" y="23"/>
                    <a:pt x="606" y="30"/>
                    <a:pt x="612" y="27"/>
                  </a:cubicBezTo>
                  <a:cubicBezTo>
                    <a:pt x="615" y="24"/>
                    <a:pt x="620" y="25"/>
                    <a:pt x="625" y="25"/>
                  </a:cubicBezTo>
                  <a:cubicBezTo>
                    <a:pt x="627" y="22"/>
                    <a:pt x="633" y="25"/>
                    <a:pt x="636" y="24"/>
                  </a:cubicBezTo>
                  <a:cubicBezTo>
                    <a:pt x="638" y="26"/>
                    <a:pt x="640" y="25"/>
                    <a:pt x="643" y="25"/>
                  </a:cubicBezTo>
                  <a:cubicBezTo>
                    <a:pt x="644" y="25"/>
                    <a:pt x="644" y="24"/>
                    <a:pt x="645" y="23"/>
                  </a:cubicBezTo>
                  <a:cubicBezTo>
                    <a:pt x="644" y="21"/>
                    <a:pt x="642" y="22"/>
                    <a:pt x="641" y="22"/>
                  </a:cubicBezTo>
                  <a:cubicBezTo>
                    <a:pt x="641" y="20"/>
                    <a:pt x="640" y="18"/>
                    <a:pt x="643" y="17"/>
                  </a:cubicBezTo>
                  <a:cubicBezTo>
                    <a:pt x="641" y="16"/>
                    <a:pt x="640" y="15"/>
                    <a:pt x="639" y="15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39" y="18"/>
                    <a:pt x="638" y="17"/>
                    <a:pt x="637" y="18"/>
                  </a:cubicBezTo>
                  <a:cubicBezTo>
                    <a:pt x="636" y="17"/>
                    <a:pt x="636" y="16"/>
                    <a:pt x="636" y="15"/>
                  </a:cubicBezTo>
                  <a:cubicBezTo>
                    <a:pt x="631" y="14"/>
                    <a:pt x="633" y="19"/>
                    <a:pt x="631" y="20"/>
                  </a:cubicBezTo>
                  <a:cubicBezTo>
                    <a:pt x="628" y="21"/>
                    <a:pt x="629" y="17"/>
                    <a:pt x="627" y="17"/>
                  </a:cubicBezTo>
                  <a:cubicBezTo>
                    <a:pt x="626" y="19"/>
                    <a:pt x="624" y="15"/>
                    <a:pt x="621" y="15"/>
                  </a:cubicBezTo>
                  <a:cubicBezTo>
                    <a:pt x="617" y="16"/>
                    <a:pt x="613" y="15"/>
                    <a:pt x="610" y="17"/>
                  </a:cubicBezTo>
                  <a:cubicBezTo>
                    <a:pt x="610" y="16"/>
                    <a:pt x="610" y="16"/>
                    <a:pt x="610" y="16"/>
                  </a:cubicBezTo>
                  <a:cubicBezTo>
                    <a:pt x="605" y="16"/>
                    <a:pt x="605" y="16"/>
                    <a:pt x="605" y="16"/>
                  </a:cubicBezTo>
                  <a:cubicBezTo>
                    <a:pt x="601" y="17"/>
                    <a:pt x="603" y="22"/>
                    <a:pt x="597" y="21"/>
                  </a:cubicBezTo>
                  <a:cubicBezTo>
                    <a:pt x="596" y="14"/>
                    <a:pt x="596" y="14"/>
                    <a:pt x="596" y="14"/>
                  </a:cubicBezTo>
                  <a:cubicBezTo>
                    <a:pt x="588" y="14"/>
                    <a:pt x="588" y="14"/>
                    <a:pt x="588" y="14"/>
                  </a:cubicBezTo>
                  <a:cubicBezTo>
                    <a:pt x="588" y="15"/>
                    <a:pt x="588" y="18"/>
                    <a:pt x="585" y="17"/>
                  </a:cubicBezTo>
                  <a:cubicBezTo>
                    <a:pt x="583" y="17"/>
                    <a:pt x="576" y="18"/>
                    <a:pt x="578" y="14"/>
                  </a:cubicBezTo>
                  <a:cubicBezTo>
                    <a:pt x="576" y="14"/>
                    <a:pt x="574" y="14"/>
                    <a:pt x="572" y="14"/>
                  </a:cubicBezTo>
                  <a:cubicBezTo>
                    <a:pt x="567" y="13"/>
                    <a:pt x="559" y="13"/>
                    <a:pt x="555" y="14"/>
                  </a:cubicBezTo>
                  <a:cubicBezTo>
                    <a:pt x="555" y="15"/>
                    <a:pt x="555" y="15"/>
                    <a:pt x="555" y="15"/>
                  </a:cubicBezTo>
                  <a:cubicBezTo>
                    <a:pt x="553" y="14"/>
                    <a:pt x="553" y="14"/>
                    <a:pt x="553" y="14"/>
                  </a:cubicBezTo>
                  <a:cubicBezTo>
                    <a:pt x="549" y="15"/>
                    <a:pt x="545" y="11"/>
                    <a:pt x="544" y="15"/>
                  </a:cubicBezTo>
                  <a:cubicBezTo>
                    <a:pt x="543" y="12"/>
                    <a:pt x="538" y="14"/>
                    <a:pt x="534" y="15"/>
                  </a:cubicBezTo>
                  <a:cubicBezTo>
                    <a:pt x="530" y="14"/>
                    <a:pt x="534" y="11"/>
                    <a:pt x="531" y="11"/>
                  </a:cubicBezTo>
                  <a:cubicBezTo>
                    <a:pt x="528" y="11"/>
                    <a:pt x="529" y="8"/>
                    <a:pt x="528" y="8"/>
                  </a:cubicBezTo>
                  <a:cubicBezTo>
                    <a:pt x="526" y="11"/>
                    <a:pt x="526" y="11"/>
                    <a:pt x="526" y="11"/>
                  </a:cubicBezTo>
                  <a:cubicBezTo>
                    <a:pt x="523" y="11"/>
                    <a:pt x="521" y="11"/>
                    <a:pt x="519" y="10"/>
                  </a:cubicBezTo>
                  <a:cubicBezTo>
                    <a:pt x="518" y="10"/>
                    <a:pt x="517" y="12"/>
                    <a:pt x="516" y="10"/>
                  </a:cubicBezTo>
                  <a:cubicBezTo>
                    <a:pt x="511" y="10"/>
                    <a:pt x="514" y="13"/>
                    <a:pt x="511" y="15"/>
                  </a:cubicBezTo>
                  <a:cubicBezTo>
                    <a:pt x="509" y="14"/>
                    <a:pt x="510" y="12"/>
                    <a:pt x="508" y="11"/>
                  </a:cubicBezTo>
                  <a:cubicBezTo>
                    <a:pt x="504" y="9"/>
                    <a:pt x="503" y="13"/>
                    <a:pt x="499" y="13"/>
                  </a:cubicBezTo>
                  <a:cubicBezTo>
                    <a:pt x="497" y="12"/>
                    <a:pt x="500" y="12"/>
                    <a:pt x="498" y="10"/>
                  </a:cubicBezTo>
                  <a:cubicBezTo>
                    <a:pt x="494" y="10"/>
                    <a:pt x="491" y="10"/>
                    <a:pt x="487" y="9"/>
                  </a:cubicBezTo>
                  <a:cubicBezTo>
                    <a:pt x="487" y="12"/>
                    <a:pt x="484" y="13"/>
                    <a:pt x="481" y="14"/>
                  </a:cubicBezTo>
                  <a:cubicBezTo>
                    <a:pt x="481" y="13"/>
                    <a:pt x="478" y="13"/>
                    <a:pt x="478" y="14"/>
                  </a:cubicBezTo>
                  <a:cubicBezTo>
                    <a:pt x="475" y="14"/>
                    <a:pt x="477" y="12"/>
                    <a:pt x="474" y="12"/>
                  </a:cubicBezTo>
                  <a:cubicBezTo>
                    <a:pt x="474" y="10"/>
                    <a:pt x="477" y="11"/>
                    <a:pt x="475" y="10"/>
                  </a:cubicBezTo>
                  <a:cubicBezTo>
                    <a:pt x="473" y="11"/>
                    <a:pt x="473" y="8"/>
                    <a:pt x="471" y="8"/>
                  </a:cubicBezTo>
                  <a:cubicBezTo>
                    <a:pt x="466" y="9"/>
                    <a:pt x="469" y="13"/>
                    <a:pt x="467" y="15"/>
                  </a:cubicBezTo>
                  <a:cubicBezTo>
                    <a:pt x="464" y="14"/>
                    <a:pt x="462" y="14"/>
                    <a:pt x="459" y="14"/>
                  </a:cubicBezTo>
                  <a:cubicBezTo>
                    <a:pt x="456" y="13"/>
                    <a:pt x="460" y="11"/>
                    <a:pt x="461" y="10"/>
                  </a:cubicBezTo>
                  <a:cubicBezTo>
                    <a:pt x="459" y="11"/>
                    <a:pt x="456" y="8"/>
                    <a:pt x="454" y="10"/>
                  </a:cubicBezTo>
                  <a:cubicBezTo>
                    <a:pt x="451" y="8"/>
                    <a:pt x="448" y="11"/>
                    <a:pt x="444" y="10"/>
                  </a:cubicBezTo>
                  <a:cubicBezTo>
                    <a:pt x="444" y="11"/>
                    <a:pt x="445" y="12"/>
                    <a:pt x="444" y="12"/>
                  </a:cubicBezTo>
                  <a:cubicBezTo>
                    <a:pt x="442" y="12"/>
                    <a:pt x="440" y="10"/>
                    <a:pt x="438" y="11"/>
                  </a:cubicBezTo>
                  <a:cubicBezTo>
                    <a:pt x="440" y="12"/>
                    <a:pt x="436" y="14"/>
                    <a:pt x="435" y="15"/>
                  </a:cubicBezTo>
                  <a:cubicBezTo>
                    <a:pt x="432" y="12"/>
                    <a:pt x="429" y="17"/>
                    <a:pt x="426" y="14"/>
                  </a:cubicBezTo>
                  <a:cubicBezTo>
                    <a:pt x="424" y="11"/>
                    <a:pt x="431" y="11"/>
                    <a:pt x="432" y="10"/>
                  </a:cubicBezTo>
                  <a:cubicBezTo>
                    <a:pt x="431" y="10"/>
                    <a:pt x="430" y="8"/>
                    <a:pt x="431" y="7"/>
                  </a:cubicBezTo>
                  <a:cubicBezTo>
                    <a:pt x="429" y="6"/>
                    <a:pt x="428" y="8"/>
                    <a:pt x="425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8"/>
                    <a:pt x="426" y="8"/>
                    <a:pt x="427" y="8"/>
                  </a:cubicBezTo>
                  <a:cubicBezTo>
                    <a:pt x="427" y="8"/>
                    <a:pt x="431" y="8"/>
                    <a:pt x="429" y="9"/>
                  </a:cubicBezTo>
                  <a:cubicBezTo>
                    <a:pt x="427" y="9"/>
                    <a:pt x="425" y="10"/>
                    <a:pt x="423" y="9"/>
                  </a:cubicBezTo>
                  <a:cubicBezTo>
                    <a:pt x="422" y="9"/>
                    <a:pt x="423" y="6"/>
                    <a:pt x="421" y="7"/>
                  </a:cubicBezTo>
                  <a:cubicBezTo>
                    <a:pt x="420" y="13"/>
                    <a:pt x="412" y="8"/>
                    <a:pt x="408" y="10"/>
                  </a:cubicBezTo>
                  <a:cubicBezTo>
                    <a:pt x="406" y="9"/>
                    <a:pt x="401" y="9"/>
                    <a:pt x="404" y="6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1" y="7"/>
                    <a:pt x="401" y="7"/>
                    <a:pt x="401" y="8"/>
                  </a:cubicBezTo>
                  <a:cubicBezTo>
                    <a:pt x="398" y="10"/>
                    <a:pt x="398" y="6"/>
                    <a:pt x="396" y="6"/>
                  </a:cubicBezTo>
                  <a:cubicBezTo>
                    <a:pt x="395" y="8"/>
                    <a:pt x="394" y="6"/>
                    <a:pt x="393" y="7"/>
                  </a:cubicBezTo>
                  <a:cubicBezTo>
                    <a:pt x="393" y="8"/>
                    <a:pt x="395" y="9"/>
                    <a:pt x="393" y="10"/>
                  </a:cubicBezTo>
                  <a:cubicBezTo>
                    <a:pt x="390" y="12"/>
                    <a:pt x="384" y="13"/>
                    <a:pt x="382" y="9"/>
                  </a:cubicBezTo>
                  <a:cubicBezTo>
                    <a:pt x="380" y="9"/>
                    <a:pt x="377" y="9"/>
                    <a:pt x="376" y="10"/>
                  </a:cubicBezTo>
                  <a:cubicBezTo>
                    <a:pt x="371" y="10"/>
                    <a:pt x="366" y="8"/>
                    <a:pt x="363" y="11"/>
                  </a:cubicBezTo>
                  <a:cubicBezTo>
                    <a:pt x="363" y="11"/>
                    <a:pt x="362" y="10"/>
                    <a:pt x="362" y="10"/>
                  </a:cubicBezTo>
                  <a:cubicBezTo>
                    <a:pt x="358" y="12"/>
                    <a:pt x="358" y="7"/>
                    <a:pt x="354" y="8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55" y="9"/>
                    <a:pt x="356" y="9"/>
                    <a:pt x="357" y="9"/>
                  </a:cubicBezTo>
                  <a:cubicBezTo>
                    <a:pt x="357" y="13"/>
                    <a:pt x="364" y="10"/>
                    <a:pt x="363" y="13"/>
                  </a:cubicBezTo>
                  <a:cubicBezTo>
                    <a:pt x="359" y="14"/>
                    <a:pt x="357" y="12"/>
                    <a:pt x="353" y="11"/>
                  </a:cubicBezTo>
                  <a:cubicBezTo>
                    <a:pt x="352" y="11"/>
                    <a:pt x="348" y="11"/>
                    <a:pt x="346" y="13"/>
                  </a:cubicBezTo>
                  <a:cubicBezTo>
                    <a:pt x="346" y="12"/>
                    <a:pt x="345" y="10"/>
                    <a:pt x="343" y="9"/>
                  </a:cubicBezTo>
                  <a:cubicBezTo>
                    <a:pt x="344" y="8"/>
                    <a:pt x="344" y="8"/>
                    <a:pt x="344" y="8"/>
                  </a:cubicBezTo>
                  <a:cubicBezTo>
                    <a:pt x="339" y="8"/>
                    <a:pt x="335" y="7"/>
                    <a:pt x="330" y="8"/>
                  </a:cubicBezTo>
                  <a:cubicBezTo>
                    <a:pt x="330" y="10"/>
                    <a:pt x="333" y="9"/>
                    <a:pt x="334" y="10"/>
                  </a:cubicBezTo>
                  <a:cubicBezTo>
                    <a:pt x="333" y="11"/>
                    <a:pt x="333" y="11"/>
                    <a:pt x="333" y="11"/>
                  </a:cubicBezTo>
                  <a:cubicBezTo>
                    <a:pt x="331" y="10"/>
                    <a:pt x="329" y="10"/>
                    <a:pt x="328" y="8"/>
                  </a:cubicBezTo>
                  <a:cubicBezTo>
                    <a:pt x="326" y="9"/>
                    <a:pt x="325" y="8"/>
                    <a:pt x="324" y="9"/>
                  </a:cubicBezTo>
                  <a:cubicBezTo>
                    <a:pt x="325" y="9"/>
                    <a:pt x="325" y="9"/>
                    <a:pt x="325" y="9"/>
                  </a:cubicBezTo>
                  <a:cubicBezTo>
                    <a:pt x="324" y="10"/>
                    <a:pt x="324" y="10"/>
                    <a:pt x="324" y="10"/>
                  </a:cubicBezTo>
                  <a:cubicBezTo>
                    <a:pt x="321" y="8"/>
                    <a:pt x="317" y="7"/>
                    <a:pt x="315" y="10"/>
                  </a:cubicBezTo>
                  <a:cubicBezTo>
                    <a:pt x="313" y="8"/>
                    <a:pt x="310" y="12"/>
                    <a:pt x="308" y="10"/>
                  </a:cubicBezTo>
                  <a:cubicBezTo>
                    <a:pt x="306" y="14"/>
                    <a:pt x="299" y="11"/>
                    <a:pt x="295" y="11"/>
                  </a:cubicBezTo>
                  <a:cubicBezTo>
                    <a:pt x="295" y="9"/>
                    <a:pt x="291" y="9"/>
                    <a:pt x="289" y="9"/>
                  </a:cubicBezTo>
                  <a:cubicBezTo>
                    <a:pt x="291" y="11"/>
                    <a:pt x="291" y="11"/>
                    <a:pt x="291" y="11"/>
                  </a:cubicBezTo>
                  <a:cubicBezTo>
                    <a:pt x="287" y="13"/>
                    <a:pt x="287" y="7"/>
                    <a:pt x="283" y="9"/>
                  </a:cubicBezTo>
                  <a:cubicBezTo>
                    <a:pt x="285" y="11"/>
                    <a:pt x="285" y="11"/>
                    <a:pt x="285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1"/>
                    <a:pt x="281" y="10"/>
                    <a:pt x="280" y="9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9" y="13"/>
                    <a:pt x="276" y="14"/>
                    <a:pt x="273" y="14"/>
                  </a:cubicBezTo>
                  <a:cubicBezTo>
                    <a:pt x="272" y="13"/>
                    <a:pt x="270" y="12"/>
                    <a:pt x="269" y="11"/>
                  </a:cubicBezTo>
                  <a:cubicBezTo>
                    <a:pt x="269" y="6"/>
                    <a:pt x="262" y="6"/>
                    <a:pt x="259" y="7"/>
                  </a:cubicBezTo>
                  <a:cubicBezTo>
                    <a:pt x="259" y="7"/>
                    <a:pt x="260" y="7"/>
                    <a:pt x="261" y="7"/>
                  </a:cubicBezTo>
                  <a:cubicBezTo>
                    <a:pt x="261" y="7"/>
                    <a:pt x="261" y="8"/>
                    <a:pt x="260" y="8"/>
                  </a:cubicBezTo>
                  <a:cubicBezTo>
                    <a:pt x="259" y="10"/>
                    <a:pt x="256" y="10"/>
                    <a:pt x="254" y="9"/>
                  </a:cubicBezTo>
                  <a:cubicBezTo>
                    <a:pt x="249" y="13"/>
                    <a:pt x="245" y="8"/>
                    <a:pt x="239" y="9"/>
                  </a:cubicBezTo>
                  <a:cubicBezTo>
                    <a:pt x="236" y="8"/>
                    <a:pt x="233" y="10"/>
                    <a:pt x="232" y="12"/>
                  </a:cubicBezTo>
                  <a:cubicBezTo>
                    <a:pt x="228" y="13"/>
                    <a:pt x="226" y="12"/>
                    <a:pt x="225" y="9"/>
                  </a:cubicBezTo>
                  <a:cubicBezTo>
                    <a:pt x="222" y="9"/>
                    <a:pt x="220" y="9"/>
                    <a:pt x="217" y="11"/>
                  </a:cubicBezTo>
                  <a:cubicBezTo>
                    <a:pt x="216" y="12"/>
                    <a:pt x="213" y="11"/>
                    <a:pt x="213" y="9"/>
                  </a:cubicBezTo>
                  <a:cubicBezTo>
                    <a:pt x="206" y="6"/>
                    <a:pt x="199" y="9"/>
                    <a:pt x="191" y="8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3" y="7"/>
                    <a:pt x="178" y="2"/>
                    <a:pt x="173" y="5"/>
                  </a:cubicBezTo>
                  <a:cubicBezTo>
                    <a:pt x="171" y="2"/>
                    <a:pt x="167" y="6"/>
                    <a:pt x="166" y="3"/>
                  </a:cubicBezTo>
                  <a:cubicBezTo>
                    <a:pt x="150" y="2"/>
                    <a:pt x="132" y="0"/>
                    <a:pt x="116" y="1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0"/>
                    <a:pt x="111" y="3"/>
                    <a:pt x="109" y="2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94" y="1"/>
                    <a:pt x="80" y="2"/>
                    <a:pt x="66" y="3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44" y="5"/>
                    <a:pt x="24" y="12"/>
                    <a:pt x="7" y="19"/>
                  </a:cubicBezTo>
                  <a:cubicBezTo>
                    <a:pt x="12" y="18"/>
                    <a:pt x="12" y="23"/>
                    <a:pt x="16" y="20"/>
                  </a:cubicBezTo>
                  <a:cubicBezTo>
                    <a:pt x="19" y="21"/>
                    <a:pt x="25" y="19"/>
                    <a:pt x="24" y="23"/>
                  </a:cubicBezTo>
                  <a:cubicBezTo>
                    <a:pt x="16" y="24"/>
                    <a:pt x="10" y="27"/>
                    <a:pt x="2" y="27"/>
                  </a:cubicBezTo>
                  <a:cubicBezTo>
                    <a:pt x="5" y="29"/>
                    <a:pt x="10" y="29"/>
                    <a:pt x="12" y="30"/>
                  </a:cubicBezTo>
                  <a:cubicBezTo>
                    <a:pt x="26" y="29"/>
                    <a:pt x="39" y="27"/>
                    <a:pt x="52" y="29"/>
                  </a:cubicBezTo>
                  <a:cubicBezTo>
                    <a:pt x="39" y="31"/>
                    <a:pt x="26" y="29"/>
                    <a:pt x="15" y="36"/>
                  </a:cubicBezTo>
                  <a:cubicBezTo>
                    <a:pt x="13" y="34"/>
                    <a:pt x="11" y="36"/>
                    <a:pt x="10" y="37"/>
                  </a:cubicBezTo>
                  <a:cubicBezTo>
                    <a:pt x="13" y="36"/>
                    <a:pt x="14" y="37"/>
                    <a:pt x="15" y="38"/>
                  </a:cubicBezTo>
                  <a:cubicBezTo>
                    <a:pt x="18" y="35"/>
                    <a:pt x="19" y="40"/>
                    <a:pt x="21" y="4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5" y="43"/>
                    <a:pt x="21" y="42"/>
                    <a:pt x="26" y="44"/>
                  </a:cubicBezTo>
                  <a:cubicBezTo>
                    <a:pt x="22" y="47"/>
                    <a:pt x="17" y="47"/>
                    <a:pt x="12" y="48"/>
                  </a:cubicBezTo>
                  <a:cubicBezTo>
                    <a:pt x="14" y="50"/>
                    <a:pt x="18" y="49"/>
                    <a:pt x="20" y="51"/>
                  </a:cubicBezTo>
                  <a:cubicBezTo>
                    <a:pt x="18" y="51"/>
                    <a:pt x="17" y="52"/>
                    <a:pt x="16" y="51"/>
                  </a:cubicBezTo>
                  <a:cubicBezTo>
                    <a:pt x="11" y="51"/>
                    <a:pt x="7" y="55"/>
                    <a:pt x="5" y="52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3" y="58"/>
                    <a:pt x="18" y="53"/>
                    <a:pt x="23" y="56"/>
                  </a:cubicBezTo>
                  <a:cubicBezTo>
                    <a:pt x="20" y="57"/>
                    <a:pt x="16" y="58"/>
                    <a:pt x="13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4" y="60"/>
                    <a:pt x="13" y="61"/>
                  </a:cubicBezTo>
                  <a:cubicBezTo>
                    <a:pt x="18" y="63"/>
                    <a:pt x="25" y="60"/>
                    <a:pt x="28" y="64"/>
                  </a:cubicBezTo>
                  <a:cubicBezTo>
                    <a:pt x="22" y="66"/>
                    <a:pt x="13" y="64"/>
                    <a:pt x="11" y="67"/>
                  </a:cubicBezTo>
                  <a:cubicBezTo>
                    <a:pt x="13" y="69"/>
                    <a:pt x="18" y="68"/>
                    <a:pt x="19" y="70"/>
                  </a:cubicBezTo>
                  <a:cubicBezTo>
                    <a:pt x="16" y="71"/>
                    <a:pt x="12" y="71"/>
                    <a:pt x="8" y="72"/>
                  </a:cubicBezTo>
                  <a:cubicBezTo>
                    <a:pt x="8" y="73"/>
                    <a:pt x="11" y="73"/>
                    <a:pt x="13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6" y="77"/>
                    <a:pt x="22" y="78"/>
                    <a:pt x="26" y="79"/>
                  </a:cubicBezTo>
                  <a:cubicBezTo>
                    <a:pt x="24" y="80"/>
                    <a:pt x="20" y="79"/>
                    <a:pt x="18" y="80"/>
                  </a:cubicBezTo>
                  <a:cubicBezTo>
                    <a:pt x="20" y="84"/>
                    <a:pt x="25" y="80"/>
                    <a:pt x="28" y="82"/>
                  </a:cubicBezTo>
                  <a:cubicBezTo>
                    <a:pt x="25" y="85"/>
                    <a:pt x="19" y="83"/>
                    <a:pt x="15" y="84"/>
                  </a:cubicBezTo>
                  <a:cubicBezTo>
                    <a:pt x="19" y="85"/>
                    <a:pt x="26" y="84"/>
                    <a:pt x="30" y="86"/>
                  </a:cubicBezTo>
                  <a:cubicBezTo>
                    <a:pt x="23" y="88"/>
                    <a:pt x="14" y="84"/>
                    <a:pt x="9" y="88"/>
                  </a:cubicBezTo>
                  <a:cubicBezTo>
                    <a:pt x="9" y="90"/>
                    <a:pt x="13" y="89"/>
                    <a:pt x="15" y="90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4"/>
                    <a:pt x="13" y="94"/>
                    <a:pt x="12" y="94"/>
                  </a:cubicBezTo>
                  <a:cubicBezTo>
                    <a:pt x="11" y="96"/>
                    <a:pt x="11" y="97"/>
                    <a:pt x="12" y="98"/>
                  </a:cubicBezTo>
                  <a:cubicBezTo>
                    <a:pt x="11" y="100"/>
                    <a:pt x="10" y="98"/>
                    <a:pt x="8" y="99"/>
                  </a:cubicBezTo>
                  <a:cubicBezTo>
                    <a:pt x="9" y="101"/>
                    <a:pt x="12" y="101"/>
                    <a:pt x="15" y="101"/>
                  </a:cubicBezTo>
                  <a:cubicBezTo>
                    <a:pt x="17" y="102"/>
                    <a:pt x="19" y="104"/>
                    <a:pt x="19" y="106"/>
                  </a:cubicBezTo>
                  <a:cubicBezTo>
                    <a:pt x="22" y="106"/>
                    <a:pt x="24" y="105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1" y="111"/>
                    <a:pt x="14" y="106"/>
                    <a:pt x="13" y="111"/>
                  </a:cubicBezTo>
                  <a:cubicBezTo>
                    <a:pt x="16" y="112"/>
                    <a:pt x="20" y="109"/>
                    <a:pt x="23" y="111"/>
                  </a:cubicBezTo>
                  <a:cubicBezTo>
                    <a:pt x="21" y="115"/>
                    <a:pt x="14" y="112"/>
                    <a:pt x="10" y="113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1" y="117"/>
                    <a:pt x="10" y="115"/>
                    <a:pt x="8" y="116"/>
                  </a:cubicBezTo>
                  <a:cubicBezTo>
                    <a:pt x="8" y="117"/>
                    <a:pt x="10" y="118"/>
                    <a:pt x="8" y="119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0" y="121"/>
                    <a:pt x="7" y="120"/>
                    <a:pt x="3" y="121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10" y="126"/>
                    <a:pt x="7" y="124"/>
                    <a:pt x="6" y="126"/>
                  </a:cubicBezTo>
                  <a:cubicBezTo>
                    <a:pt x="7" y="128"/>
                    <a:pt x="12" y="126"/>
                    <a:pt x="15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8" y="129"/>
                    <a:pt x="8" y="134"/>
                    <a:pt x="2" y="133"/>
                  </a:cubicBezTo>
                  <a:cubicBezTo>
                    <a:pt x="2" y="133"/>
                    <a:pt x="3" y="134"/>
                    <a:pt x="4" y="134"/>
                  </a:cubicBezTo>
                  <a:cubicBezTo>
                    <a:pt x="6" y="133"/>
                    <a:pt x="9" y="134"/>
                    <a:pt x="8" y="132"/>
                  </a:cubicBezTo>
                  <a:cubicBezTo>
                    <a:pt x="10" y="131"/>
                    <a:pt x="12" y="132"/>
                    <a:pt x="14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4" y="137"/>
                    <a:pt x="5" y="140"/>
                    <a:pt x="11" y="142"/>
                  </a:cubicBezTo>
                  <a:cubicBezTo>
                    <a:pt x="8" y="143"/>
                    <a:pt x="4" y="142"/>
                    <a:pt x="2" y="144"/>
                  </a:cubicBezTo>
                  <a:cubicBezTo>
                    <a:pt x="4" y="145"/>
                    <a:pt x="5" y="145"/>
                    <a:pt x="6" y="146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6" y="148"/>
                    <a:pt x="9" y="148"/>
                    <a:pt x="10" y="150"/>
                  </a:cubicBezTo>
                  <a:cubicBezTo>
                    <a:pt x="14" y="151"/>
                    <a:pt x="16" y="154"/>
                    <a:pt x="19" y="154"/>
                  </a:cubicBezTo>
                  <a:cubicBezTo>
                    <a:pt x="18" y="159"/>
                    <a:pt x="9" y="154"/>
                    <a:pt x="7" y="158"/>
                  </a:cubicBezTo>
                  <a:cubicBezTo>
                    <a:pt x="11" y="162"/>
                    <a:pt x="18" y="161"/>
                    <a:pt x="24" y="163"/>
                  </a:cubicBezTo>
                  <a:cubicBezTo>
                    <a:pt x="29" y="162"/>
                    <a:pt x="35" y="161"/>
                    <a:pt x="39" y="164"/>
                  </a:cubicBezTo>
                  <a:cubicBezTo>
                    <a:pt x="26" y="165"/>
                    <a:pt x="26" y="165"/>
                    <a:pt x="26" y="165"/>
                  </a:cubicBezTo>
                  <a:cubicBezTo>
                    <a:pt x="21" y="161"/>
                    <a:pt x="17" y="167"/>
                    <a:pt x="13" y="165"/>
                  </a:cubicBezTo>
                  <a:cubicBezTo>
                    <a:pt x="11" y="166"/>
                    <a:pt x="6" y="165"/>
                    <a:pt x="6" y="168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2" y="172"/>
                    <a:pt x="9" y="172"/>
                    <a:pt x="9" y="172"/>
                  </a:cubicBezTo>
                  <a:cubicBezTo>
                    <a:pt x="12" y="175"/>
                    <a:pt x="17" y="175"/>
                    <a:pt x="21" y="176"/>
                  </a:cubicBezTo>
                  <a:cubicBezTo>
                    <a:pt x="19" y="179"/>
                    <a:pt x="13" y="179"/>
                    <a:pt x="8" y="180"/>
                  </a:cubicBezTo>
                  <a:cubicBezTo>
                    <a:pt x="6" y="183"/>
                    <a:pt x="11" y="182"/>
                    <a:pt x="13" y="184"/>
                  </a:cubicBezTo>
                  <a:cubicBezTo>
                    <a:pt x="6" y="184"/>
                    <a:pt x="12" y="190"/>
                    <a:pt x="7" y="190"/>
                  </a:cubicBezTo>
                  <a:cubicBezTo>
                    <a:pt x="8" y="191"/>
                    <a:pt x="9" y="191"/>
                    <a:pt x="9" y="192"/>
                  </a:cubicBezTo>
                  <a:cubicBezTo>
                    <a:pt x="8" y="192"/>
                    <a:pt x="8" y="192"/>
                    <a:pt x="7" y="192"/>
                  </a:cubicBezTo>
                  <a:cubicBezTo>
                    <a:pt x="0" y="194"/>
                    <a:pt x="11" y="195"/>
                    <a:pt x="10" y="196"/>
                  </a:cubicBezTo>
                  <a:cubicBezTo>
                    <a:pt x="7" y="198"/>
                    <a:pt x="7" y="198"/>
                    <a:pt x="7" y="198"/>
                  </a:cubicBezTo>
                  <a:cubicBezTo>
                    <a:pt x="11" y="200"/>
                    <a:pt x="5" y="203"/>
                    <a:pt x="10" y="205"/>
                  </a:cubicBezTo>
                  <a:cubicBezTo>
                    <a:pt x="10" y="207"/>
                    <a:pt x="7" y="206"/>
                    <a:pt x="7" y="206"/>
                  </a:cubicBezTo>
                  <a:cubicBezTo>
                    <a:pt x="4" y="209"/>
                    <a:pt x="7" y="212"/>
                    <a:pt x="10" y="214"/>
                  </a:cubicBezTo>
                  <a:cubicBezTo>
                    <a:pt x="13" y="216"/>
                    <a:pt x="6" y="217"/>
                    <a:pt x="10" y="219"/>
                  </a:cubicBezTo>
                  <a:cubicBezTo>
                    <a:pt x="9" y="220"/>
                    <a:pt x="8" y="221"/>
                    <a:pt x="7" y="221"/>
                  </a:cubicBezTo>
                  <a:cubicBezTo>
                    <a:pt x="5" y="223"/>
                    <a:pt x="10" y="223"/>
                    <a:pt x="10" y="225"/>
                  </a:cubicBezTo>
                  <a:cubicBezTo>
                    <a:pt x="6" y="228"/>
                    <a:pt x="14" y="227"/>
                    <a:pt x="11" y="231"/>
                  </a:cubicBezTo>
                  <a:cubicBezTo>
                    <a:pt x="19" y="233"/>
                    <a:pt x="7" y="236"/>
                    <a:pt x="16" y="239"/>
                  </a:cubicBezTo>
                  <a:cubicBezTo>
                    <a:pt x="18" y="240"/>
                    <a:pt x="16" y="243"/>
                    <a:pt x="13" y="244"/>
                  </a:cubicBezTo>
                  <a:cubicBezTo>
                    <a:pt x="16" y="246"/>
                    <a:pt x="18" y="249"/>
                    <a:pt x="17" y="252"/>
                  </a:cubicBezTo>
                  <a:cubicBezTo>
                    <a:pt x="20" y="253"/>
                    <a:pt x="15" y="256"/>
                    <a:pt x="20" y="258"/>
                  </a:cubicBezTo>
                  <a:cubicBezTo>
                    <a:pt x="34" y="263"/>
                    <a:pt x="48" y="264"/>
                    <a:pt x="64" y="263"/>
                  </a:cubicBezTo>
                  <a:cubicBezTo>
                    <a:pt x="72" y="261"/>
                    <a:pt x="78" y="263"/>
                    <a:pt x="85" y="261"/>
                  </a:cubicBezTo>
                  <a:cubicBezTo>
                    <a:pt x="112" y="261"/>
                    <a:pt x="138" y="263"/>
                    <a:pt x="165" y="267"/>
                  </a:cubicBezTo>
                  <a:cubicBezTo>
                    <a:pt x="169" y="268"/>
                    <a:pt x="174" y="271"/>
                    <a:pt x="177" y="268"/>
                  </a:cubicBezTo>
                  <a:cubicBezTo>
                    <a:pt x="180" y="269"/>
                    <a:pt x="185" y="270"/>
                    <a:pt x="189" y="270"/>
                  </a:cubicBezTo>
                  <a:cubicBezTo>
                    <a:pt x="192" y="271"/>
                    <a:pt x="193" y="268"/>
                    <a:pt x="195" y="270"/>
                  </a:cubicBezTo>
                  <a:cubicBezTo>
                    <a:pt x="215" y="268"/>
                    <a:pt x="235" y="273"/>
                    <a:pt x="256" y="274"/>
                  </a:cubicBezTo>
                  <a:cubicBezTo>
                    <a:pt x="261" y="274"/>
                    <a:pt x="267" y="275"/>
                    <a:pt x="272" y="273"/>
                  </a:cubicBezTo>
                  <a:cubicBezTo>
                    <a:pt x="279" y="276"/>
                    <a:pt x="289" y="272"/>
                    <a:pt x="296" y="273"/>
                  </a:cubicBezTo>
                  <a:cubicBezTo>
                    <a:pt x="306" y="273"/>
                    <a:pt x="314" y="274"/>
                    <a:pt x="324" y="273"/>
                  </a:cubicBezTo>
                  <a:cubicBezTo>
                    <a:pt x="327" y="273"/>
                    <a:pt x="328" y="272"/>
                    <a:pt x="331" y="272"/>
                  </a:cubicBezTo>
                  <a:cubicBezTo>
                    <a:pt x="335" y="274"/>
                    <a:pt x="340" y="272"/>
                    <a:pt x="344" y="273"/>
                  </a:cubicBezTo>
                  <a:cubicBezTo>
                    <a:pt x="347" y="270"/>
                    <a:pt x="352" y="273"/>
                    <a:pt x="355" y="271"/>
                  </a:cubicBezTo>
                  <a:cubicBezTo>
                    <a:pt x="377" y="271"/>
                    <a:pt x="402" y="275"/>
                    <a:pt x="423" y="273"/>
                  </a:cubicBezTo>
                  <a:cubicBezTo>
                    <a:pt x="427" y="273"/>
                    <a:pt x="431" y="272"/>
                    <a:pt x="434" y="271"/>
                  </a:cubicBezTo>
                  <a:cubicBezTo>
                    <a:pt x="434" y="272"/>
                    <a:pt x="434" y="272"/>
                    <a:pt x="434" y="272"/>
                  </a:cubicBezTo>
                  <a:cubicBezTo>
                    <a:pt x="443" y="273"/>
                    <a:pt x="450" y="273"/>
                    <a:pt x="461" y="273"/>
                  </a:cubicBezTo>
                  <a:cubicBezTo>
                    <a:pt x="464" y="270"/>
                    <a:pt x="470" y="275"/>
                    <a:pt x="473" y="271"/>
                  </a:cubicBezTo>
                  <a:cubicBezTo>
                    <a:pt x="475" y="273"/>
                    <a:pt x="475" y="273"/>
                    <a:pt x="475" y="273"/>
                  </a:cubicBezTo>
                  <a:cubicBezTo>
                    <a:pt x="483" y="274"/>
                    <a:pt x="491" y="273"/>
                    <a:pt x="500" y="274"/>
                  </a:cubicBezTo>
                  <a:cubicBezTo>
                    <a:pt x="501" y="272"/>
                    <a:pt x="501" y="272"/>
                    <a:pt x="501" y="272"/>
                  </a:cubicBezTo>
                  <a:cubicBezTo>
                    <a:pt x="507" y="277"/>
                    <a:pt x="513" y="270"/>
                    <a:pt x="519" y="273"/>
                  </a:cubicBezTo>
                  <a:cubicBezTo>
                    <a:pt x="523" y="273"/>
                    <a:pt x="526" y="272"/>
                    <a:pt x="530" y="272"/>
                  </a:cubicBezTo>
                  <a:cubicBezTo>
                    <a:pt x="535" y="274"/>
                    <a:pt x="539" y="271"/>
                    <a:pt x="544" y="272"/>
                  </a:cubicBezTo>
                  <a:cubicBezTo>
                    <a:pt x="552" y="275"/>
                    <a:pt x="562" y="271"/>
                    <a:pt x="570" y="273"/>
                  </a:cubicBezTo>
                  <a:cubicBezTo>
                    <a:pt x="577" y="272"/>
                    <a:pt x="583" y="274"/>
                    <a:pt x="590" y="273"/>
                  </a:cubicBezTo>
                  <a:cubicBezTo>
                    <a:pt x="597" y="274"/>
                    <a:pt x="606" y="274"/>
                    <a:pt x="611" y="272"/>
                  </a:cubicBezTo>
                  <a:cubicBezTo>
                    <a:pt x="599" y="271"/>
                    <a:pt x="588" y="272"/>
                    <a:pt x="577" y="270"/>
                  </a:cubicBezTo>
                  <a:cubicBezTo>
                    <a:pt x="575" y="271"/>
                    <a:pt x="574" y="271"/>
                    <a:pt x="572" y="270"/>
                  </a:cubicBezTo>
                  <a:cubicBezTo>
                    <a:pt x="567" y="272"/>
                    <a:pt x="562" y="269"/>
                    <a:pt x="557" y="271"/>
                  </a:cubicBezTo>
                  <a:cubicBezTo>
                    <a:pt x="552" y="268"/>
                    <a:pt x="544" y="273"/>
                    <a:pt x="538" y="270"/>
                  </a:cubicBezTo>
                  <a:cubicBezTo>
                    <a:pt x="539" y="268"/>
                    <a:pt x="541" y="268"/>
                    <a:pt x="542" y="269"/>
                  </a:cubicBezTo>
                  <a:cubicBezTo>
                    <a:pt x="542" y="265"/>
                    <a:pt x="550" y="268"/>
                    <a:pt x="553" y="267"/>
                  </a:cubicBezTo>
                  <a:cubicBezTo>
                    <a:pt x="558" y="264"/>
                    <a:pt x="563" y="266"/>
                    <a:pt x="568" y="264"/>
                  </a:cubicBezTo>
                  <a:cubicBezTo>
                    <a:pt x="571" y="263"/>
                    <a:pt x="570" y="260"/>
                    <a:pt x="568" y="260"/>
                  </a:cubicBezTo>
                  <a:cubicBezTo>
                    <a:pt x="570" y="259"/>
                    <a:pt x="572" y="257"/>
                    <a:pt x="574" y="260"/>
                  </a:cubicBezTo>
                  <a:cubicBezTo>
                    <a:pt x="574" y="261"/>
                    <a:pt x="574" y="263"/>
                    <a:pt x="572" y="264"/>
                  </a:cubicBezTo>
                  <a:cubicBezTo>
                    <a:pt x="575" y="267"/>
                    <a:pt x="579" y="264"/>
                    <a:pt x="582" y="265"/>
                  </a:cubicBezTo>
                  <a:cubicBezTo>
                    <a:pt x="587" y="265"/>
                    <a:pt x="585" y="262"/>
                    <a:pt x="585" y="259"/>
                  </a:cubicBezTo>
                  <a:cubicBezTo>
                    <a:pt x="587" y="259"/>
                    <a:pt x="587" y="259"/>
                    <a:pt x="587" y="259"/>
                  </a:cubicBezTo>
                  <a:cubicBezTo>
                    <a:pt x="585" y="259"/>
                    <a:pt x="586" y="258"/>
                    <a:pt x="587" y="258"/>
                  </a:cubicBezTo>
                  <a:cubicBezTo>
                    <a:pt x="589" y="259"/>
                    <a:pt x="589" y="260"/>
                    <a:pt x="591" y="260"/>
                  </a:cubicBezTo>
                  <a:cubicBezTo>
                    <a:pt x="590" y="258"/>
                    <a:pt x="590" y="258"/>
                    <a:pt x="590" y="258"/>
                  </a:cubicBezTo>
                  <a:cubicBezTo>
                    <a:pt x="591" y="257"/>
                    <a:pt x="591" y="257"/>
                    <a:pt x="591" y="257"/>
                  </a:cubicBezTo>
                  <a:cubicBezTo>
                    <a:pt x="594" y="258"/>
                    <a:pt x="591" y="260"/>
                    <a:pt x="593" y="261"/>
                  </a:cubicBezTo>
                  <a:cubicBezTo>
                    <a:pt x="592" y="263"/>
                    <a:pt x="591" y="261"/>
                    <a:pt x="590" y="260"/>
                  </a:cubicBezTo>
                  <a:cubicBezTo>
                    <a:pt x="587" y="262"/>
                    <a:pt x="586" y="261"/>
                    <a:pt x="587" y="263"/>
                  </a:cubicBezTo>
                  <a:cubicBezTo>
                    <a:pt x="589" y="265"/>
                    <a:pt x="591" y="263"/>
                    <a:pt x="592" y="262"/>
                  </a:cubicBezTo>
                  <a:cubicBezTo>
                    <a:pt x="594" y="263"/>
                    <a:pt x="590" y="264"/>
                    <a:pt x="593" y="265"/>
                  </a:cubicBezTo>
                  <a:cubicBezTo>
                    <a:pt x="595" y="264"/>
                    <a:pt x="598" y="264"/>
                    <a:pt x="598" y="266"/>
                  </a:cubicBezTo>
                  <a:cubicBezTo>
                    <a:pt x="605" y="265"/>
                    <a:pt x="611" y="262"/>
                    <a:pt x="617" y="264"/>
                  </a:cubicBezTo>
                  <a:cubicBezTo>
                    <a:pt x="620" y="262"/>
                    <a:pt x="624" y="263"/>
                    <a:pt x="626" y="260"/>
                  </a:cubicBezTo>
                  <a:cubicBezTo>
                    <a:pt x="622" y="259"/>
                    <a:pt x="622" y="259"/>
                    <a:pt x="622" y="259"/>
                  </a:cubicBezTo>
                  <a:cubicBezTo>
                    <a:pt x="622" y="258"/>
                    <a:pt x="623" y="257"/>
                    <a:pt x="623" y="257"/>
                  </a:cubicBezTo>
                  <a:cubicBezTo>
                    <a:pt x="629" y="257"/>
                    <a:pt x="625" y="262"/>
                    <a:pt x="626" y="263"/>
                  </a:cubicBezTo>
                  <a:cubicBezTo>
                    <a:pt x="633" y="259"/>
                    <a:pt x="633" y="259"/>
                    <a:pt x="633" y="259"/>
                  </a:cubicBezTo>
                  <a:cubicBezTo>
                    <a:pt x="634" y="258"/>
                    <a:pt x="631" y="257"/>
                    <a:pt x="632" y="256"/>
                  </a:cubicBezTo>
                  <a:cubicBezTo>
                    <a:pt x="635" y="255"/>
                    <a:pt x="632" y="257"/>
                    <a:pt x="635" y="257"/>
                  </a:cubicBezTo>
                  <a:cubicBezTo>
                    <a:pt x="635" y="257"/>
                    <a:pt x="635" y="256"/>
                    <a:pt x="635" y="256"/>
                  </a:cubicBezTo>
                  <a:cubicBezTo>
                    <a:pt x="633" y="256"/>
                    <a:pt x="634" y="254"/>
                    <a:pt x="633" y="254"/>
                  </a:cubicBezTo>
                  <a:cubicBezTo>
                    <a:pt x="633" y="252"/>
                    <a:pt x="636" y="251"/>
                    <a:pt x="637" y="250"/>
                  </a:cubicBezTo>
                  <a:cubicBezTo>
                    <a:pt x="631" y="247"/>
                    <a:pt x="635" y="243"/>
                    <a:pt x="634" y="240"/>
                  </a:cubicBezTo>
                  <a:cubicBezTo>
                    <a:pt x="624" y="245"/>
                    <a:pt x="611" y="247"/>
                    <a:pt x="600" y="246"/>
                  </a:cubicBezTo>
                  <a:cubicBezTo>
                    <a:pt x="596" y="247"/>
                    <a:pt x="591" y="244"/>
                    <a:pt x="587" y="246"/>
                  </a:cubicBezTo>
                  <a:cubicBezTo>
                    <a:pt x="574" y="245"/>
                    <a:pt x="564" y="246"/>
                    <a:pt x="552" y="244"/>
                  </a:cubicBezTo>
                  <a:cubicBezTo>
                    <a:pt x="549" y="243"/>
                    <a:pt x="546" y="246"/>
                    <a:pt x="544" y="244"/>
                  </a:cubicBezTo>
                  <a:cubicBezTo>
                    <a:pt x="545" y="240"/>
                    <a:pt x="549" y="244"/>
                    <a:pt x="552" y="241"/>
                  </a:cubicBezTo>
                  <a:cubicBezTo>
                    <a:pt x="553" y="241"/>
                    <a:pt x="556" y="241"/>
                    <a:pt x="555" y="243"/>
                  </a:cubicBezTo>
                  <a:cubicBezTo>
                    <a:pt x="559" y="241"/>
                    <a:pt x="566" y="242"/>
                    <a:pt x="570" y="242"/>
                  </a:cubicBezTo>
                  <a:cubicBezTo>
                    <a:pt x="578" y="245"/>
                    <a:pt x="587" y="239"/>
                    <a:pt x="593" y="244"/>
                  </a:cubicBezTo>
                  <a:cubicBezTo>
                    <a:pt x="594" y="244"/>
                    <a:pt x="593" y="243"/>
                    <a:pt x="594" y="243"/>
                  </a:cubicBezTo>
                  <a:cubicBezTo>
                    <a:pt x="605" y="243"/>
                    <a:pt x="615" y="241"/>
                    <a:pt x="626" y="241"/>
                  </a:cubicBezTo>
                  <a:cubicBezTo>
                    <a:pt x="623" y="237"/>
                    <a:pt x="634" y="237"/>
                    <a:pt x="632" y="232"/>
                  </a:cubicBezTo>
                  <a:cubicBezTo>
                    <a:pt x="628" y="225"/>
                    <a:pt x="622" y="235"/>
                    <a:pt x="617" y="233"/>
                  </a:cubicBezTo>
                  <a:cubicBezTo>
                    <a:pt x="616" y="234"/>
                    <a:pt x="613" y="233"/>
                    <a:pt x="615" y="235"/>
                  </a:cubicBezTo>
                  <a:cubicBezTo>
                    <a:pt x="615" y="235"/>
                    <a:pt x="615" y="235"/>
                    <a:pt x="616" y="235"/>
                  </a:cubicBezTo>
                  <a:cubicBezTo>
                    <a:pt x="620" y="235"/>
                    <a:pt x="625" y="233"/>
                    <a:pt x="629" y="232"/>
                  </a:cubicBezTo>
                  <a:cubicBezTo>
                    <a:pt x="627" y="236"/>
                    <a:pt x="622" y="234"/>
                    <a:pt x="619" y="237"/>
                  </a:cubicBezTo>
                  <a:cubicBezTo>
                    <a:pt x="616" y="237"/>
                    <a:pt x="613" y="238"/>
                    <a:pt x="611" y="237"/>
                  </a:cubicBezTo>
                  <a:cubicBezTo>
                    <a:pt x="611" y="235"/>
                    <a:pt x="611" y="235"/>
                    <a:pt x="611" y="235"/>
                  </a:cubicBezTo>
                  <a:cubicBezTo>
                    <a:pt x="609" y="235"/>
                    <a:pt x="606" y="235"/>
                    <a:pt x="606" y="234"/>
                  </a:cubicBezTo>
                  <a:cubicBezTo>
                    <a:pt x="602" y="238"/>
                    <a:pt x="597" y="232"/>
                    <a:pt x="593" y="235"/>
                  </a:cubicBezTo>
                  <a:cubicBezTo>
                    <a:pt x="592" y="236"/>
                    <a:pt x="597" y="237"/>
                    <a:pt x="594" y="238"/>
                  </a:cubicBezTo>
                  <a:cubicBezTo>
                    <a:pt x="593" y="238"/>
                    <a:pt x="591" y="238"/>
                    <a:pt x="589" y="237"/>
                  </a:cubicBezTo>
                  <a:cubicBezTo>
                    <a:pt x="592" y="231"/>
                    <a:pt x="582" y="237"/>
                    <a:pt x="580" y="233"/>
                  </a:cubicBezTo>
                  <a:cubicBezTo>
                    <a:pt x="581" y="231"/>
                    <a:pt x="583" y="233"/>
                    <a:pt x="585" y="232"/>
                  </a:cubicBezTo>
                  <a:cubicBezTo>
                    <a:pt x="585" y="228"/>
                    <a:pt x="590" y="231"/>
                    <a:pt x="593" y="230"/>
                  </a:cubicBezTo>
                  <a:cubicBezTo>
                    <a:pt x="594" y="230"/>
                    <a:pt x="596" y="231"/>
                    <a:pt x="595" y="232"/>
                  </a:cubicBezTo>
                  <a:cubicBezTo>
                    <a:pt x="596" y="232"/>
                    <a:pt x="596" y="232"/>
                    <a:pt x="596" y="232"/>
                  </a:cubicBezTo>
                  <a:cubicBezTo>
                    <a:pt x="597" y="231"/>
                    <a:pt x="597" y="229"/>
                    <a:pt x="598" y="227"/>
                  </a:cubicBezTo>
                  <a:cubicBezTo>
                    <a:pt x="601" y="226"/>
                    <a:pt x="606" y="227"/>
                    <a:pt x="608" y="228"/>
                  </a:cubicBezTo>
                  <a:cubicBezTo>
                    <a:pt x="607" y="228"/>
                    <a:pt x="606" y="228"/>
                    <a:pt x="606" y="228"/>
                  </a:cubicBezTo>
                  <a:cubicBezTo>
                    <a:pt x="604" y="231"/>
                    <a:pt x="609" y="229"/>
                    <a:pt x="608" y="231"/>
                  </a:cubicBezTo>
                  <a:cubicBezTo>
                    <a:pt x="610" y="230"/>
                    <a:pt x="611" y="232"/>
                    <a:pt x="613" y="231"/>
                  </a:cubicBezTo>
                  <a:cubicBezTo>
                    <a:pt x="616" y="228"/>
                    <a:pt x="610" y="227"/>
                    <a:pt x="613" y="224"/>
                  </a:cubicBezTo>
                  <a:cubicBezTo>
                    <a:pt x="610" y="224"/>
                    <a:pt x="614" y="220"/>
                    <a:pt x="610" y="221"/>
                  </a:cubicBezTo>
                  <a:cubicBezTo>
                    <a:pt x="610" y="221"/>
                    <a:pt x="610" y="222"/>
                    <a:pt x="610" y="223"/>
                  </a:cubicBezTo>
                  <a:cubicBezTo>
                    <a:pt x="606" y="222"/>
                    <a:pt x="603" y="227"/>
                    <a:pt x="600" y="224"/>
                  </a:cubicBezTo>
                  <a:cubicBezTo>
                    <a:pt x="602" y="222"/>
                    <a:pt x="602" y="222"/>
                    <a:pt x="602" y="222"/>
                  </a:cubicBezTo>
                  <a:cubicBezTo>
                    <a:pt x="598" y="221"/>
                    <a:pt x="598" y="221"/>
                    <a:pt x="598" y="221"/>
                  </a:cubicBezTo>
                  <a:cubicBezTo>
                    <a:pt x="598" y="222"/>
                    <a:pt x="597" y="223"/>
                    <a:pt x="596" y="223"/>
                  </a:cubicBezTo>
                  <a:cubicBezTo>
                    <a:pt x="595" y="222"/>
                    <a:pt x="596" y="222"/>
                    <a:pt x="596" y="221"/>
                  </a:cubicBezTo>
                  <a:cubicBezTo>
                    <a:pt x="593" y="221"/>
                    <a:pt x="593" y="221"/>
                    <a:pt x="593" y="221"/>
                  </a:cubicBezTo>
                  <a:cubicBezTo>
                    <a:pt x="593" y="222"/>
                    <a:pt x="596" y="223"/>
                    <a:pt x="593" y="224"/>
                  </a:cubicBezTo>
                  <a:cubicBezTo>
                    <a:pt x="591" y="222"/>
                    <a:pt x="588" y="225"/>
                    <a:pt x="588" y="221"/>
                  </a:cubicBezTo>
                  <a:cubicBezTo>
                    <a:pt x="592" y="219"/>
                    <a:pt x="586" y="219"/>
                    <a:pt x="587" y="217"/>
                  </a:cubicBezTo>
                  <a:cubicBezTo>
                    <a:pt x="594" y="216"/>
                    <a:pt x="594" y="216"/>
                    <a:pt x="594" y="216"/>
                  </a:cubicBezTo>
                  <a:cubicBezTo>
                    <a:pt x="594" y="216"/>
                    <a:pt x="593" y="215"/>
                    <a:pt x="594" y="215"/>
                  </a:cubicBezTo>
                  <a:cubicBezTo>
                    <a:pt x="596" y="218"/>
                    <a:pt x="600" y="214"/>
                    <a:pt x="603" y="216"/>
                  </a:cubicBezTo>
                  <a:cubicBezTo>
                    <a:pt x="606" y="219"/>
                    <a:pt x="608" y="214"/>
                    <a:pt x="611" y="216"/>
                  </a:cubicBezTo>
                  <a:cubicBezTo>
                    <a:pt x="611" y="217"/>
                    <a:pt x="611" y="217"/>
                    <a:pt x="611" y="217"/>
                  </a:cubicBezTo>
                  <a:cubicBezTo>
                    <a:pt x="612" y="215"/>
                    <a:pt x="618" y="218"/>
                    <a:pt x="617" y="215"/>
                  </a:cubicBezTo>
                  <a:cubicBezTo>
                    <a:pt x="618" y="215"/>
                    <a:pt x="619" y="215"/>
                    <a:pt x="619" y="215"/>
                  </a:cubicBezTo>
                  <a:cubicBezTo>
                    <a:pt x="620" y="216"/>
                    <a:pt x="619" y="216"/>
                    <a:pt x="619" y="216"/>
                  </a:cubicBezTo>
                  <a:cubicBezTo>
                    <a:pt x="622" y="217"/>
                    <a:pt x="623" y="214"/>
                    <a:pt x="625" y="214"/>
                  </a:cubicBezTo>
                  <a:cubicBezTo>
                    <a:pt x="625" y="216"/>
                    <a:pt x="625" y="216"/>
                    <a:pt x="625" y="216"/>
                  </a:cubicBezTo>
                  <a:cubicBezTo>
                    <a:pt x="629" y="215"/>
                    <a:pt x="632" y="210"/>
                    <a:pt x="633" y="207"/>
                  </a:cubicBezTo>
                  <a:cubicBezTo>
                    <a:pt x="629" y="208"/>
                    <a:pt x="625" y="209"/>
                    <a:pt x="623" y="211"/>
                  </a:cubicBezTo>
                  <a:cubicBezTo>
                    <a:pt x="617" y="211"/>
                    <a:pt x="617" y="211"/>
                    <a:pt x="617" y="211"/>
                  </a:cubicBezTo>
                  <a:cubicBezTo>
                    <a:pt x="616" y="207"/>
                    <a:pt x="622" y="209"/>
                    <a:pt x="625" y="208"/>
                  </a:cubicBezTo>
                  <a:cubicBezTo>
                    <a:pt x="627" y="205"/>
                    <a:pt x="629" y="202"/>
                    <a:pt x="630" y="199"/>
                  </a:cubicBezTo>
                  <a:cubicBezTo>
                    <a:pt x="628" y="199"/>
                    <a:pt x="625" y="200"/>
                    <a:pt x="624" y="201"/>
                  </a:cubicBezTo>
                  <a:cubicBezTo>
                    <a:pt x="613" y="201"/>
                    <a:pt x="603" y="203"/>
                    <a:pt x="592" y="202"/>
                  </a:cubicBezTo>
                  <a:cubicBezTo>
                    <a:pt x="587" y="204"/>
                    <a:pt x="583" y="200"/>
                    <a:pt x="577" y="201"/>
                  </a:cubicBezTo>
                  <a:cubicBezTo>
                    <a:pt x="575" y="201"/>
                    <a:pt x="574" y="203"/>
                    <a:pt x="572" y="202"/>
                  </a:cubicBezTo>
                  <a:cubicBezTo>
                    <a:pt x="571" y="205"/>
                    <a:pt x="568" y="201"/>
                    <a:pt x="566" y="202"/>
                  </a:cubicBezTo>
                  <a:cubicBezTo>
                    <a:pt x="566" y="202"/>
                    <a:pt x="567" y="202"/>
                    <a:pt x="568" y="201"/>
                  </a:cubicBezTo>
                  <a:cubicBezTo>
                    <a:pt x="571" y="199"/>
                    <a:pt x="574" y="198"/>
                    <a:pt x="578" y="200"/>
                  </a:cubicBezTo>
                  <a:cubicBezTo>
                    <a:pt x="578" y="197"/>
                    <a:pt x="581" y="200"/>
                    <a:pt x="582" y="200"/>
                  </a:cubicBezTo>
                  <a:cubicBezTo>
                    <a:pt x="587" y="197"/>
                    <a:pt x="593" y="201"/>
                    <a:pt x="597" y="198"/>
                  </a:cubicBezTo>
                  <a:cubicBezTo>
                    <a:pt x="597" y="198"/>
                    <a:pt x="598" y="199"/>
                    <a:pt x="597" y="199"/>
                  </a:cubicBezTo>
                  <a:cubicBezTo>
                    <a:pt x="598" y="199"/>
                    <a:pt x="600" y="199"/>
                    <a:pt x="601" y="200"/>
                  </a:cubicBezTo>
                  <a:cubicBezTo>
                    <a:pt x="603" y="198"/>
                    <a:pt x="604" y="199"/>
                    <a:pt x="606" y="198"/>
                  </a:cubicBezTo>
                  <a:cubicBezTo>
                    <a:pt x="611" y="200"/>
                    <a:pt x="615" y="197"/>
                    <a:pt x="620" y="198"/>
                  </a:cubicBezTo>
                  <a:cubicBezTo>
                    <a:pt x="622" y="195"/>
                    <a:pt x="627" y="195"/>
                    <a:pt x="628" y="192"/>
                  </a:cubicBezTo>
                  <a:cubicBezTo>
                    <a:pt x="627" y="190"/>
                    <a:pt x="632" y="189"/>
                    <a:pt x="631" y="187"/>
                  </a:cubicBezTo>
                  <a:cubicBezTo>
                    <a:pt x="628" y="187"/>
                    <a:pt x="627" y="189"/>
                    <a:pt x="626" y="189"/>
                  </a:cubicBezTo>
                  <a:cubicBezTo>
                    <a:pt x="621" y="189"/>
                    <a:pt x="617" y="193"/>
                    <a:pt x="613" y="190"/>
                  </a:cubicBezTo>
                  <a:cubicBezTo>
                    <a:pt x="611" y="190"/>
                    <a:pt x="607" y="192"/>
                    <a:pt x="610" y="193"/>
                  </a:cubicBezTo>
                  <a:cubicBezTo>
                    <a:pt x="609" y="195"/>
                    <a:pt x="607" y="195"/>
                    <a:pt x="606" y="196"/>
                  </a:cubicBezTo>
                  <a:cubicBezTo>
                    <a:pt x="605" y="193"/>
                    <a:pt x="601" y="196"/>
                    <a:pt x="602" y="193"/>
                  </a:cubicBezTo>
                  <a:cubicBezTo>
                    <a:pt x="606" y="192"/>
                    <a:pt x="606" y="192"/>
                    <a:pt x="606" y="192"/>
                  </a:cubicBezTo>
                  <a:cubicBezTo>
                    <a:pt x="606" y="191"/>
                    <a:pt x="604" y="191"/>
                    <a:pt x="602" y="191"/>
                  </a:cubicBezTo>
                  <a:cubicBezTo>
                    <a:pt x="602" y="192"/>
                    <a:pt x="602" y="192"/>
                    <a:pt x="602" y="192"/>
                  </a:cubicBezTo>
                  <a:cubicBezTo>
                    <a:pt x="597" y="192"/>
                    <a:pt x="592" y="189"/>
                    <a:pt x="586" y="192"/>
                  </a:cubicBezTo>
                  <a:cubicBezTo>
                    <a:pt x="584" y="190"/>
                    <a:pt x="580" y="191"/>
                    <a:pt x="577" y="190"/>
                  </a:cubicBezTo>
                  <a:cubicBezTo>
                    <a:pt x="574" y="189"/>
                    <a:pt x="570" y="189"/>
                    <a:pt x="565" y="189"/>
                  </a:cubicBezTo>
                  <a:cubicBezTo>
                    <a:pt x="565" y="191"/>
                    <a:pt x="565" y="191"/>
                    <a:pt x="565" y="191"/>
                  </a:cubicBezTo>
                  <a:cubicBezTo>
                    <a:pt x="565" y="191"/>
                    <a:pt x="564" y="191"/>
                    <a:pt x="563" y="190"/>
                  </a:cubicBezTo>
                  <a:cubicBezTo>
                    <a:pt x="563" y="190"/>
                    <a:pt x="563" y="189"/>
                    <a:pt x="563" y="189"/>
                  </a:cubicBezTo>
                  <a:cubicBezTo>
                    <a:pt x="562" y="190"/>
                    <a:pt x="559" y="191"/>
                    <a:pt x="558" y="189"/>
                  </a:cubicBezTo>
                  <a:cubicBezTo>
                    <a:pt x="554" y="191"/>
                    <a:pt x="551" y="186"/>
                    <a:pt x="547" y="189"/>
                  </a:cubicBezTo>
                  <a:cubicBezTo>
                    <a:pt x="545" y="188"/>
                    <a:pt x="542" y="190"/>
                    <a:pt x="540" y="189"/>
                  </a:cubicBezTo>
                  <a:cubicBezTo>
                    <a:pt x="535" y="193"/>
                    <a:pt x="534" y="185"/>
                    <a:pt x="528" y="188"/>
                  </a:cubicBezTo>
                  <a:cubicBezTo>
                    <a:pt x="525" y="190"/>
                    <a:pt x="519" y="187"/>
                    <a:pt x="516" y="189"/>
                  </a:cubicBezTo>
                  <a:cubicBezTo>
                    <a:pt x="506" y="189"/>
                    <a:pt x="498" y="188"/>
                    <a:pt x="487" y="189"/>
                  </a:cubicBezTo>
                  <a:cubicBezTo>
                    <a:pt x="485" y="188"/>
                    <a:pt x="481" y="187"/>
                    <a:pt x="479" y="190"/>
                  </a:cubicBezTo>
                  <a:cubicBezTo>
                    <a:pt x="477" y="190"/>
                    <a:pt x="475" y="188"/>
                    <a:pt x="473" y="188"/>
                  </a:cubicBezTo>
                  <a:cubicBezTo>
                    <a:pt x="471" y="184"/>
                    <a:pt x="466" y="188"/>
                    <a:pt x="465" y="184"/>
                  </a:cubicBezTo>
                  <a:cubicBezTo>
                    <a:pt x="466" y="184"/>
                    <a:pt x="466" y="182"/>
                    <a:pt x="468" y="183"/>
                  </a:cubicBezTo>
                  <a:cubicBezTo>
                    <a:pt x="469" y="183"/>
                    <a:pt x="470" y="184"/>
                    <a:pt x="470" y="184"/>
                  </a:cubicBezTo>
                  <a:cubicBezTo>
                    <a:pt x="472" y="185"/>
                    <a:pt x="474" y="185"/>
                    <a:pt x="476" y="184"/>
                  </a:cubicBezTo>
                  <a:cubicBezTo>
                    <a:pt x="478" y="181"/>
                    <a:pt x="474" y="180"/>
                    <a:pt x="471" y="180"/>
                  </a:cubicBezTo>
                  <a:cubicBezTo>
                    <a:pt x="473" y="179"/>
                    <a:pt x="475" y="179"/>
                    <a:pt x="475" y="177"/>
                  </a:cubicBezTo>
                  <a:cubicBezTo>
                    <a:pt x="469" y="177"/>
                    <a:pt x="469" y="177"/>
                    <a:pt x="469" y="177"/>
                  </a:cubicBezTo>
                  <a:cubicBezTo>
                    <a:pt x="468" y="180"/>
                    <a:pt x="468" y="180"/>
                    <a:pt x="468" y="180"/>
                  </a:cubicBezTo>
                  <a:cubicBezTo>
                    <a:pt x="465" y="179"/>
                    <a:pt x="461" y="182"/>
                    <a:pt x="460" y="179"/>
                  </a:cubicBezTo>
                  <a:cubicBezTo>
                    <a:pt x="461" y="178"/>
                    <a:pt x="462" y="179"/>
                    <a:pt x="464" y="179"/>
                  </a:cubicBezTo>
                  <a:cubicBezTo>
                    <a:pt x="465" y="179"/>
                    <a:pt x="467" y="178"/>
                    <a:pt x="466" y="177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57" y="177"/>
                    <a:pt x="462" y="179"/>
                    <a:pt x="459" y="180"/>
                  </a:cubicBezTo>
                  <a:cubicBezTo>
                    <a:pt x="454" y="181"/>
                    <a:pt x="456" y="178"/>
                    <a:pt x="455" y="177"/>
                  </a:cubicBezTo>
                  <a:cubicBezTo>
                    <a:pt x="448" y="178"/>
                    <a:pt x="439" y="176"/>
                    <a:pt x="433" y="174"/>
                  </a:cubicBezTo>
                  <a:cubicBezTo>
                    <a:pt x="427" y="179"/>
                    <a:pt x="417" y="176"/>
                    <a:pt x="410" y="176"/>
                  </a:cubicBezTo>
                  <a:cubicBezTo>
                    <a:pt x="405" y="179"/>
                    <a:pt x="400" y="174"/>
                    <a:pt x="395" y="177"/>
                  </a:cubicBezTo>
                  <a:cubicBezTo>
                    <a:pt x="390" y="174"/>
                    <a:pt x="382" y="179"/>
                    <a:pt x="378" y="174"/>
                  </a:cubicBezTo>
                  <a:cubicBezTo>
                    <a:pt x="374" y="178"/>
                    <a:pt x="367" y="174"/>
                    <a:pt x="361" y="175"/>
                  </a:cubicBezTo>
                  <a:cubicBezTo>
                    <a:pt x="357" y="174"/>
                    <a:pt x="352" y="176"/>
                    <a:pt x="349" y="174"/>
                  </a:cubicBezTo>
                  <a:cubicBezTo>
                    <a:pt x="340" y="175"/>
                    <a:pt x="333" y="176"/>
                    <a:pt x="324" y="176"/>
                  </a:cubicBezTo>
                  <a:cubicBezTo>
                    <a:pt x="318" y="175"/>
                    <a:pt x="312" y="177"/>
                    <a:pt x="306" y="175"/>
                  </a:cubicBezTo>
                  <a:cubicBezTo>
                    <a:pt x="301" y="178"/>
                    <a:pt x="294" y="175"/>
                    <a:pt x="288" y="176"/>
                  </a:cubicBezTo>
                  <a:cubicBezTo>
                    <a:pt x="284" y="173"/>
                    <a:pt x="280" y="178"/>
                    <a:pt x="276" y="175"/>
                  </a:cubicBezTo>
                  <a:cubicBezTo>
                    <a:pt x="265" y="177"/>
                    <a:pt x="251" y="177"/>
                    <a:pt x="239" y="177"/>
                  </a:cubicBezTo>
                  <a:cubicBezTo>
                    <a:pt x="236" y="174"/>
                    <a:pt x="231" y="178"/>
                    <a:pt x="228" y="175"/>
                  </a:cubicBezTo>
                  <a:cubicBezTo>
                    <a:pt x="215" y="175"/>
                    <a:pt x="200" y="173"/>
                    <a:pt x="187" y="174"/>
                  </a:cubicBezTo>
                  <a:cubicBezTo>
                    <a:pt x="182" y="173"/>
                    <a:pt x="175" y="175"/>
                    <a:pt x="172" y="172"/>
                  </a:cubicBezTo>
                  <a:cubicBezTo>
                    <a:pt x="174" y="171"/>
                    <a:pt x="176" y="172"/>
                    <a:pt x="177" y="170"/>
                  </a:cubicBezTo>
                  <a:cubicBezTo>
                    <a:pt x="213" y="168"/>
                    <a:pt x="247" y="176"/>
                    <a:pt x="284" y="173"/>
                  </a:cubicBezTo>
                  <a:cubicBezTo>
                    <a:pt x="296" y="174"/>
                    <a:pt x="308" y="171"/>
                    <a:pt x="318" y="174"/>
                  </a:cubicBezTo>
                  <a:cubicBezTo>
                    <a:pt x="323" y="171"/>
                    <a:pt x="331" y="173"/>
                    <a:pt x="337" y="172"/>
                  </a:cubicBezTo>
                  <a:cubicBezTo>
                    <a:pt x="346" y="171"/>
                    <a:pt x="354" y="173"/>
                    <a:pt x="364" y="171"/>
                  </a:cubicBezTo>
                  <a:cubicBezTo>
                    <a:pt x="374" y="172"/>
                    <a:pt x="384" y="173"/>
                    <a:pt x="395" y="172"/>
                  </a:cubicBezTo>
                  <a:cubicBezTo>
                    <a:pt x="398" y="173"/>
                    <a:pt x="402" y="174"/>
                    <a:pt x="405" y="171"/>
                  </a:cubicBezTo>
                  <a:cubicBezTo>
                    <a:pt x="411" y="173"/>
                    <a:pt x="417" y="174"/>
                    <a:pt x="423" y="172"/>
                  </a:cubicBezTo>
                  <a:cubicBezTo>
                    <a:pt x="436" y="174"/>
                    <a:pt x="450" y="171"/>
                    <a:pt x="463" y="173"/>
                  </a:cubicBezTo>
                  <a:cubicBezTo>
                    <a:pt x="467" y="171"/>
                    <a:pt x="470" y="174"/>
                    <a:pt x="474" y="173"/>
                  </a:cubicBezTo>
                  <a:cubicBezTo>
                    <a:pt x="477" y="170"/>
                    <a:pt x="479" y="174"/>
                    <a:pt x="482" y="173"/>
                  </a:cubicBezTo>
                  <a:cubicBezTo>
                    <a:pt x="487" y="171"/>
                    <a:pt x="493" y="176"/>
                    <a:pt x="498" y="172"/>
                  </a:cubicBezTo>
                  <a:cubicBezTo>
                    <a:pt x="498" y="168"/>
                    <a:pt x="503" y="171"/>
                    <a:pt x="505" y="169"/>
                  </a:cubicBezTo>
                  <a:cubicBezTo>
                    <a:pt x="507" y="171"/>
                    <a:pt x="506" y="175"/>
                    <a:pt x="510" y="173"/>
                  </a:cubicBezTo>
                  <a:cubicBezTo>
                    <a:pt x="511" y="173"/>
                    <a:pt x="513" y="174"/>
                    <a:pt x="512" y="175"/>
                  </a:cubicBezTo>
                  <a:cubicBezTo>
                    <a:pt x="511" y="178"/>
                    <a:pt x="508" y="176"/>
                    <a:pt x="507" y="176"/>
                  </a:cubicBezTo>
                  <a:cubicBezTo>
                    <a:pt x="508" y="176"/>
                    <a:pt x="508" y="176"/>
                    <a:pt x="508" y="176"/>
                  </a:cubicBezTo>
                  <a:cubicBezTo>
                    <a:pt x="506" y="178"/>
                    <a:pt x="506" y="178"/>
                    <a:pt x="506" y="178"/>
                  </a:cubicBezTo>
                  <a:cubicBezTo>
                    <a:pt x="506" y="179"/>
                    <a:pt x="507" y="178"/>
                    <a:pt x="508" y="179"/>
                  </a:cubicBezTo>
                  <a:cubicBezTo>
                    <a:pt x="512" y="177"/>
                    <a:pt x="520" y="180"/>
                    <a:pt x="523" y="177"/>
                  </a:cubicBezTo>
                  <a:cubicBezTo>
                    <a:pt x="519" y="177"/>
                    <a:pt x="514" y="177"/>
                    <a:pt x="513" y="174"/>
                  </a:cubicBezTo>
                  <a:cubicBezTo>
                    <a:pt x="514" y="172"/>
                    <a:pt x="516" y="173"/>
                    <a:pt x="518" y="173"/>
                  </a:cubicBezTo>
                  <a:cubicBezTo>
                    <a:pt x="517" y="169"/>
                    <a:pt x="521" y="168"/>
                    <a:pt x="525" y="168"/>
                  </a:cubicBezTo>
                  <a:cubicBezTo>
                    <a:pt x="525" y="169"/>
                    <a:pt x="527" y="170"/>
                    <a:pt x="525" y="171"/>
                  </a:cubicBezTo>
                  <a:cubicBezTo>
                    <a:pt x="523" y="171"/>
                    <a:pt x="524" y="170"/>
                    <a:pt x="523" y="170"/>
                  </a:cubicBezTo>
                  <a:cubicBezTo>
                    <a:pt x="523" y="170"/>
                    <a:pt x="523" y="171"/>
                    <a:pt x="523" y="171"/>
                  </a:cubicBezTo>
                  <a:cubicBezTo>
                    <a:pt x="522" y="172"/>
                    <a:pt x="522" y="172"/>
                    <a:pt x="522" y="172"/>
                  </a:cubicBezTo>
                  <a:cubicBezTo>
                    <a:pt x="526" y="173"/>
                    <a:pt x="530" y="173"/>
                    <a:pt x="534" y="173"/>
                  </a:cubicBezTo>
                  <a:cubicBezTo>
                    <a:pt x="535" y="173"/>
                    <a:pt x="538" y="172"/>
                    <a:pt x="537" y="171"/>
                  </a:cubicBezTo>
                  <a:cubicBezTo>
                    <a:pt x="538" y="170"/>
                    <a:pt x="539" y="169"/>
                    <a:pt x="541" y="169"/>
                  </a:cubicBezTo>
                  <a:cubicBezTo>
                    <a:pt x="541" y="171"/>
                    <a:pt x="538" y="173"/>
                    <a:pt x="540" y="172"/>
                  </a:cubicBezTo>
                  <a:cubicBezTo>
                    <a:pt x="542" y="175"/>
                    <a:pt x="545" y="171"/>
                    <a:pt x="548" y="173"/>
                  </a:cubicBezTo>
                  <a:cubicBezTo>
                    <a:pt x="551" y="171"/>
                    <a:pt x="546" y="171"/>
                    <a:pt x="547" y="169"/>
                  </a:cubicBezTo>
                  <a:cubicBezTo>
                    <a:pt x="549" y="169"/>
                    <a:pt x="548" y="170"/>
                    <a:pt x="550" y="171"/>
                  </a:cubicBezTo>
                  <a:cubicBezTo>
                    <a:pt x="551" y="171"/>
                    <a:pt x="553" y="170"/>
                    <a:pt x="554" y="170"/>
                  </a:cubicBezTo>
                  <a:cubicBezTo>
                    <a:pt x="563" y="173"/>
                    <a:pt x="552" y="167"/>
                    <a:pt x="555" y="165"/>
                  </a:cubicBezTo>
                  <a:cubicBezTo>
                    <a:pt x="547" y="165"/>
                    <a:pt x="547" y="165"/>
                    <a:pt x="547" y="165"/>
                  </a:cubicBezTo>
                  <a:cubicBezTo>
                    <a:pt x="546" y="162"/>
                    <a:pt x="542" y="163"/>
                    <a:pt x="541" y="162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6" y="158"/>
                    <a:pt x="547" y="162"/>
                    <a:pt x="550" y="162"/>
                  </a:cubicBezTo>
                  <a:cubicBezTo>
                    <a:pt x="550" y="160"/>
                    <a:pt x="552" y="160"/>
                    <a:pt x="553" y="160"/>
                  </a:cubicBezTo>
                  <a:cubicBezTo>
                    <a:pt x="554" y="164"/>
                    <a:pt x="558" y="159"/>
                    <a:pt x="561" y="160"/>
                  </a:cubicBezTo>
                  <a:cubicBezTo>
                    <a:pt x="563" y="162"/>
                    <a:pt x="566" y="161"/>
                    <a:pt x="568" y="162"/>
                  </a:cubicBezTo>
                  <a:cubicBezTo>
                    <a:pt x="573" y="161"/>
                    <a:pt x="578" y="161"/>
                    <a:pt x="584" y="160"/>
                  </a:cubicBezTo>
                  <a:cubicBezTo>
                    <a:pt x="587" y="162"/>
                    <a:pt x="592" y="158"/>
                    <a:pt x="594" y="162"/>
                  </a:cubicBezTo>
                  <a:cubicBezTo>
                    <a:pt x="595" y="160"/>
                    <a:pt x="595" y="160"/>
                    <a:pt x="595" y="160"/>
                  </a:cubicBezTo>
                  <a:cubicBezTo>
                    <a:pt x="597" y="161"/>
                    <a:pt x="597" y="161"/>
                    <a:pt x="597" y="161"/>
                  </a:cubicBezTo>
                  <a:cubicBezTo>
                    <a:pt x="599" y="156"/>
                    <a:pt x="604" y="162"/>
                    <a:pt x="607" y="159"/>
                  </a:cubicBezTo>
                  <a:cubicBezTo>
                    <a:pt x="609" y="164"/>
                    <a:pt x="612" y="158"/>
                    <a:pt x="613" y="162"/>
                  </a:cubicBezTo>
                  <a:cubicBezTo>
                    <a:pt x="620" y="163"/>
                    <a:pt x="624" y="157"/>
                    <a:pt x="629" y="157"/>
                  </a:cubicBezTo>
                  <a:cubicBezTo>
                    <a:pt x="628" y="150"/>
                    <a:pt x="619" y="159"/>
                    <a:pt x="614" y="155"/>
                  </a:cubicBezTo>
                  <a:cubicBezTo>
                    <a:pt x="612" y="157"/>
                    <a:pt x="608" y="155"/>
                    <a:pt x="604" y="156"/>
                  </a:cubicBezTo>
                  <a:cubicBezTo>
                    <a:pt x="601" y="158"/>
                    <a:pt x="598" y="154"/>
                    <a:pt x="597" y="158"/>
                  </a:cubicBezTo>
                  <a:cubicBezTo>
                    <a:pt x="595" y="157"/>
                    <a:pt x="594" y="155"/>
                    <a:pt x="593" y="154"/>
                  </a:cubicBezTo>
                  <a:cubicBezTo>
                    <a:pt x="589" y="162"/>
                    <a:pt x="586" y="150"/>
                    <a:pt x="580" y="154"/>
                  </a:cubicBezTo>
                  <a:cubicBezTo>
                    <a:pt x="576" y="153"/>
                    <a:pt x="570" y="155"/>
                    <a:pt x="566" y="153"/>
                  </a:cubicBezTo>
                  <a:cubicBezTo>
                    <a:pt x="568" y="155"/>
                    <a:pt x="565" y="155"/>
                    <a:pt x="564" y="157"/>
                  </a:cubicBezTo>
                  <a:cubicBezTo>
                    <a:pt x="556" y="152"/>
                    <a:pt x="556" y="152"/>
                    <a:pt x="556" y="152"/>
                  </a:cubicBezTo>
                  <a:cubicBezTo>
                    <a:pt x="553" y="155"/>
                    <a:pt x="553" y="155"/>
                    <a:pt x="553" y="155"/>
                  </a:cubicBezTo>
                  <a:cubicBezTo>
                    <a:pt x="553" y="153"/>
                    <a:pt x="549" y="154"/>
                    <a:pt x="548" y="153"/>
                  </a:cubicBezTo>
                  <a:cubicBezTo>
                    <a:pt x="546" y="153"/>
                    <a:pt x="542" y="152"/>
                    <a:pt x="542" y="153"/>
                  </a:cubicBezTo>
                  <a:cubicBezTo>
                    <a:pt x="539" y="151"/>
                    <a:pt x="539" y="151"/>
                    <a:pt x="539" y="151"/>
                  </a:cubicBezTo>
                  <a:cubicBezTo>
                    <a:pt x="536" y="150"/>
                    <a:pt x="536" y="152"/>
                    <a:pt x="534" y="154"/>
                  </a:cubicBezTo>
                  <a:cubicBezTo>
                    <a:pt x="531" y="152"/>
                    <a:pt x="527" y="152"/>
                    <a:pt x="524" y="151"/>
                  </a:cubicBezTo>
                  <a:cubicBezTo>
                    <a:pt x="523" y="153"/>
                    <a:pt x="516" y="148"/>
                    <a:pt x="516" y="153"/>
                  </a:cubicBezTo>
                  <a:cubicBezTo>
                    <a:pt x="514" y="152"/>
                    <a:pt x="512" y="150"/>
                    <a:pt x="510" y="149"/>
                  </a:cubicBezTo>
                  <a:cubicBezTo>
                    <a:pt x="515" y="146"/>
                    <a:pt x="520" y="151"/>
                    <a:pt x="524" y="147"/>
                  </a:cubicBezTo>
                  <a:cubicBezTo>
                    <a:pt x="526" y="149"/>
                    <a:pt x="530" y="146"/>
                    <a:pt x="533" y="149"/>
                  </a:cubicBezTo>
                  <a:cubicBezTo>
                    <a:pt x="534" y="147"/>
                    <a:pt x="534" y="147"/>
                    <a:pt x="534" y="147"/>
                  </a:cubicBezTo>
                  <a:cubicBezTo>
                    <a:pt x="535" y="147"/>
                    <a:pt x="536" y="148"/>
                    <a:pt x="537" y="148"/>
                  </a:cubicBezTo>
                  <a:cubicBezTo>
                    <a:pt x="560" y="148"/>
                    <a:pt x="560" y="148"/>
                    <a:pt x="560" y="148"/>
                  </a:cubicBezTo>
                  <a:cubicBezTo>
                    <a:pt x="566" y="150"/>
                    <a:pt x="571" y="148"/>
                    <a:pt x="576" y="148"/>
                  </a:cubicBezTo>
                  <a:cubicBezTo>
                    <a:pt x="578" y="148"/>
                    <a:pt x="579" y="147"/>
                    <a:pt x="578" y="146"/>
                  </a:cubicBezTo>
                  <a:cubicBezTo>
                    <a:pt x="566" y="146"/>
                    <a:pt x="566" y="146"/>
                    <a:pt x="566" y="146"/>
                  </a:cubicBezTo>
                  <a:cubicBezTo>
                    <a:pt x="556" y="144"/>
                    <a:pt x="543" y="146"/>
                    <a:pt x="534" y="144"/>
                  </a:cubicBezTo>
                  <a:cubicBezTo>
                    <a:pt x="529" y="147"/>
                    <a:pt x="526" y="143"/>
                    <a:pt x="522" y="143"/>
                  </a:cubicBezTo>
                  <a:cubicBezTo>
                    <a:pt x="523" y="142"/>
                    <a:pt x="523" y="142"/>
                    <a:pt x="523" y="142"/>
                  </a:cubicBezTo>
                  <a:cubicBezTo>
                    <a:pt x="525" y="142"/>
                    <a:pt x="526" y="142"/>
                    <a:pt x="527" y="143"/>
                  </a:cubicBezTo>
                  <a:cubicBezTo>
                    <a:pt x="528" y="141"/>
                    <a:pt x="528" y="141"/>
                    <a:pt x="528" y="141"/>
                  </a:cubicBezTo>
                  <a:cubicBezTo>
                    <a:pt x="531" y="140"/>
                    <a:pt x="531" y="142"/>
                    <a:pt x="534" y="143"/>
                  </a:cubicBezTo>
                  <a:cubicBezTo>
                    <a:pt x="535" y="141"/>
                    <a:pt x="537" y="143"/>
                    <a:pt x="539" y="142"/>
                  </a:cubicBezTo>
                  <a:cubicBezTo>
                    <a:pt x="541" y="141"/>
                    <a:pt x="545" y="140"/>
                    <a:pt x="544" y="138"/>
                  </a:cubicBezTo>
                  <a:cubicBezTo>
                    <a:pt x="545" y="138"/>
                    <a:pt x="546" y="138"/>
                    <a:pt x="546" y="138"/>
                  </a:cubicBezTo>
                  <a:cubicBezTo>
                    <a:pt x="546" y="139"/>
                    <a:pt x="546" y="140"/>
                    <a:pt x="546" y="141"/>
                  </a:cubicBezTo>
                  <a:cubicBezTo>
                    <a:pt x="551" y="143"/>
                    <a:pt x="555" y="142"/>
                    <a:pt x="560" y="142"/>
                  </a:cubicBezTo>
                  <a:cubicBezTo>
                    <a:pt x="560" y="139"/>
                    <a:pt x="565" y="141"/>
                    <a:pt x="567" y="139"/>
                  </a:cubicBezTo>
                  <a:cubicBezTo>
                    <a:pt x="572" y="139"/>
                    <a:pt x="578" y="141"/>
                    <a:pt x="583" y="139"/>
                  </a:cubicBezTo>
                  <a:cubicBezTo>
                    <a:pt x="581" y="137"/>
                    <a:pt x="581" y="137"/>
                    <a:pt x="581" y="137"/>
                  </a:cubicBezTo>
                  <a:cubicBezTo>
                    <a:pt x="582" y="136"/>
                    <a:pt x="582" y="136"/>
                    <a:pt x="582" y="136"/>
                  </a:cubicBezTo>
                  <a:cubicBezTo>
                    <a:pt x="586" y="136"/>
                    <a:pt x="589" y="136"/>
                    <a:pt x="591" y="137"/>
                  </a:cubicBezTo>
                  <a:cubicBezTo>
                    <a:pt x="590" y="138"/>
                    <a:pt x="588" y="136"/>
                    <a:pt x="588" y="138"/>
                  </a:cubicBezTo>
                  <a:cubicBezTo>
                    <a:pt x="588" y="139"/>
                    <a:pt x="589" y="140"/>
                    <a:pt x="590" y="140"/>
                  </a:cubicBezTo>
                  <a:cubicBezTo>
                    <a:pt x="592" y="139"/>
                    <a:pt x="595" y="139"/>
                    <a:pt x="597" y="139"/>
                  </a:cubicBezTo>
                  <a:cubicBezTo>
                    <a:pt x="600" y="141"/>
                    <a:pt x="600" y="139"/>
                    <a:pt x="603" y="139"/>
                  </a:cubicBezTo>
                  <a:cubicBezTo>
                    <a:pt x="604" y="134"/>
                    <a:pt x="611" y="142"/>
                    <a:pt x="612" y="136"/>
                  </a:cubicBezTo>
                  <a:cubicBezTo>
                    <a:pt x="616" y="137"/>
                    <a:pt x="620" y="133"/>
                    <a:pt x="624" y="137"/>
                  </a:cubicBezTo>
                  <a:cubicBezTo>
                    <a:pt x="624" y="135"/>
                    <a:pt x="624" y="135"/>
                    <a:pt x="624" y="135"/>
                  </a:cubicBezTo>
                  <a:cubicBezTo>
                    <a:pt x="624" y="133"/>
                    <a:pt x="626" y="132"/>
                    <a:pt x="628" y="133"/>
                  </a:cubicBezTo>
                  <a:cubicBezTo>
                    <a:pt x="630" y="132"/>
                    <a:pt x="630" y="131"/>
                    <a:pt x="629" y="130"/>
                  </a:cubicBezTo>
                  <a:cubicBezTo>
                    <a:pt x="632" y="128"/>
                    <a:pt x="630" y="122"/>
                    <a:pt x="635" y="125"/>
                  </a:cubicBezTo>
                  <a:cubicBezTo>
                    <a:pt x="639" y="124"/>
                    <a:pt x="635" y="121"/>
                    <a:pt x="637" y="120"/>
                  </a:cubicBezTo>
                  <a:cubicBezTo>
                    <a:pt x="636" y="119"/>
                    <a:pt x="635" y="116"/>
                    <a:pt x="633" y="117"/>
                  </a:cubicBezTo>
                  <a:cubicBezTo>
                    <a:pt x="631" y="119"/>
                    <a:pt x="635" y="119"/>
                    <a:pt x="634" y="122"/>
                  </a:cubicBezTo>
                  <a:cubicBezTo>
                    <a:pt x="635" y="124"/>
                    <a:pt x="631" y="123"/>
                    <a:pt x="629" y="124"/>
                  </a:cubicBezTo>
                  <a:cubicBezTo>
                    <a:pt x="627" y="123"/>
                    <a:pt x="630" y="122"/>
                    <a:pt x="629" y="121"/>
                  </a:cubicBezTo>
                  <a:cubicBezTo>
                    <a:pt x="622" y="121"/>
                    <a:pt x="622" y="121"/>
                    <a:pt x="622" y="121"/>
                  </a:cubicBezTo>
                  <a:cubicBezTo>
                    <a:pt x="619" y="121"/>
                    <a:pt x="613" y="119"/>
                    <a:pt x="612" y="123"/>
                  </a:cubicBezTo>
                  <a:cubicBezTo>
                    <a:pt x="612" y="123"/>
                    <a:pt x="611" y="122"/>
                    <a:pt x="611" y="122"/>
                  </a:cubicBezTo>
                  <a:cubicBezTo>
                    <a:pt x="610" y="120"/>
                    <a:pt x="607" y="121"/>
                    <a:pt x="605" y="121"/>
                  </a:cubicBezTo>
                  <a:cubicBezTo>
                    <a:pt x="600" y="119"/>
                    <a:pt x="597" y="123"/>
                    <a:pt x="593" y="124"/>
                  </a:cubicBezTo>
                  <a:cubicBezTo>
                    <a:pt x="591" y="122"/>
                    <a:pt x="588" y="120"/>
                    <a:pt x="585" y="121"/>
                  </a:cubicBezTo>
                  <a:cubicBezTo>
                    <a:pt x="582" y="123"/>
                    <a:pt x="578" y="121"/>
                    <a:pt x="575" y="122"/>
                  </a:cubicBezTo>
                  <a:cubicBezTo>
                    <a:pt x="572" y="120"/>
                    <a:pt x="567" y="121"/>
                    <a:pt x="565" y="118"/>
                  </a:cubicBezTo>
                  <a:cubicBezTo>
                    <a:pt x="564" y="118"/>
                    <a:pt x="562" y="119"/>
                    <a:pt x="562" y="118"/>
                  </a:cubicBezTo>
                  <a:cubicBezTo>
                    <a:pt x="561" y="116"/>
                    <a:pt x="562" y="114"/>
                    <a:pt x="564" y="114"/>
                  </a:cubicBezTo>
                  <a:cubicBezTo>
                    <a:pt x="567" y="117"/>
                    <a:pt x="572" y="114"/>
                    <a:pt x="575" y="117"/>
                  </a:cubicBezTo>
                  <a:cubicBezTo>
                    <a:pt x="576" y="116"/>
                    <a:pt x="577" y="116"/>
                    <a:pt x="578" y="116"/>
                  </a:cubicBezTo>
                  <a:cubicBezTo>
                    <a:pt x="580" y="117"/>
                    <a:pt x="583" y="114"/>
                    <a:pt x="585" y="116"/>
                  </a:cubicBezTo>
                  <a:cubicBezTo>
                    <a:pt x="589" y="116"/>
                    <a:pt x="593" y="116"/>
                    <a:pt x="593" y="112"/>
                  </a:cubicBezTo>
                  <a:cubicBezTo>
                    <a:pt x="595" y="111"/>
                    <a:pt x="597" y="112"/>
                    <a:pt x="600" y="112"/>
                  </a:cubicBezTo>
                  <a:cubicBezTo>
                    <a:pt x="601" y="112"/>
                    <a:pt x="604" y="114"/>
                    <a:pt x="601" y="115"/>
                  </a:cubicBezTo>
                  <a:cubicBezTo>
                    <a:pt x="607" y="116"/>
                    <a:pt x="607" y="116"/>
                    <a:pt x="607" y="116"/>
                  </a:cubicBezTo>
                  <a:cubicBezTo>
                    <a:pt x="604" y="117"/>
                    <a:pt x="604" y="117"/>
                    <a:pt x="604" y="117"/>
                  </a:cubicBezTo>
                  <a:cubicBezTo>
                    <a:pt x="606" y="117"/>
                    <a:pt x="608" y="115"/>
                    <a:pt x="609" y="117"/>
                  </a:cubicBezTo>
                  <a:cubicBezTo>
                    <a:pt x="610" y="116"/>
                    <a:pt x="610" y="115"/>
                    <a:pt x="610" y="115"/>
                  </a:cubicBezTo>
                  <a:cubicBezTo>
                    <a:pt x="611" y="113"/>
                    <a:pt x="614" y="111"/>
                    <a:pt x="616" y="113"/>
                  </a:cubicBezTo>
                  <a:cubicBezTo>
                    <a:pt x="619" y="113"/>
                    <a:pt x="620" y="111"/>
                    <a:pt x="622" y="111"/>
                  </a:cubicBezTo>
                  <a:cubicBezTo>
                    <a:pt x="624" y="111"/>
                    <a:pt x="622" y="112"/>
                    <a:pt x="623" y="113"/>
                  </a:cubicBezTo>
                  <a:cubicBezTo>
                    <a:pt x="624" y="110"/>
                    <a:pt x="627" y="112"/>
                    <a:pt x="629" y="112"/>
                  </a:cubicBezTo>
                  <a:cubicBezTo>
                    <a:pt x="630" y="110"/>
                    <a:pt x="635" y="112"/>
                    <a:pt x="634" y="109"/>
                  </a:cubicBezTo>
                  <a:cubicBezTo>
                    <a:pt x="639" y="107"/>
                    <a:pt x="635" y="103"/>
                    <a:pt x="634" y="101"/>
                  </a:cubicBezTo>
                  <a:cubicBezTo>
                    <a:pt x="631" y="101"/>
                    <a:pt x="628" y="105"/>
                    <a:pt x="626" y="106"/>
                  </a:cubicBezTo>
                  <a:cubicBezTo>
                    <a:pt x="624" y="106"/>
                    <a:pt x="626" y="105"/>
                    <a:pt x="625" y="104"/>
                  </a:cubicBezTo>
                  <a:cubicBezTo>
                    <a:pt x="620" y="107"/>
                    <a:pt x="620" y="107"/>
                    <a:pt x="620" y="107"/>
                  </a:cubicBezTo>
                  <a:cubicBezTo>
                    <a:pt x="617" y="105"/>
                    <a:pt x="617" y="105"/>
                    <a:pt x="617" y="105"/>
                  </a:cubicBezTo>
                  <a:cubicBezTo>
                    <a:pt x="612" y="103"/>
                    <a:pt x="612" y="111"/>
                    <a:pt x="606" y="109"/>
                  </a:cubicBezTo>
                  <a:cubicBezTo>
                    <a:pt x="604" y="109"/>
                    <a:pt x="604" y="109"/>
                    <a:pt x="604" y="108"/>
                  </a:cubicBezTo>
                  <a:cubicBezTo>
                    <a:pt x="596" y="111"/>
                    <a:pt x="588" y="108"/>
                    <a:pt x="580" y="108"/>
                  </a:cubicBezTo>
                  <a:cubicBezTo>
                    <a:pt x="578" y="107"/>
                    <a:pt x="578" y="105"/>
                    <a:pt x="577" y="104"/>
                  </a:cubicBezTo>
                  <a:cubicBezTo>
                    <a:pt x="576" y="103"/>
                    <a:pt x="574" y="103"/>
                    <a:pt x="573" y="104"/>
                  </a:cubicBezTo>
                  <a:cubicBezTo>
                    <a:pt x="572" y="103"/>
                    <a:pt x="572" y="103"/>
                    <a:pt x="572" y="103"/>
                  </a:cubicBezTo>
                  <a:cubicBezTo>
                    <a:pt x="576" y="98"/>
                    <a:pt x="581" y="105"/>
                    <a:pt x="587" y="102"/>
                  </a:cubicBezTo>
                  <a:cubicBezTo>
                    <a:pt x="591" y="105"/>
                    <a:pt x="594" y="99"/>
                    <a:pt x="599" y="101"/>
                  </a:cubicBezTo>
                  <a:cubicBezTo>
                    <a:pt x="604" y="105"/>
                    <a:pt x="608" y="99"/>
                    <a:pt x="614" y="102"/>
                  </a:cubicBezTo>
                  <a:cubicBezTo>
                    <a:pt x="615" y="98"/>
                    <a:pt x="622" y="99"/>
                    <a:pt x="626" y="98"/>
                  </a:cubicBezTo>
                  <a:cubicBezTo>
                    <a:pt x="629" y="100"/>
                    <a:pt x="632" y="98"/>
                    <a:pt x="635" y="96"/>
                  </a:cubicBezTo>
                  <a:cubicBezTo>
                    <a:pt x="632" y="93"/>
                    <a:pt x="630" y="99"/>
                    <a:pt x="628" y="96"/>
                  </a:cubicBezTo>
                  <a:cubicBezTo>
                    <a:pt x="627" y="95"/>
                    <a:pt x="629" y="94"/>
                    <a:pt x="629" y="93"/>
                  </a:cubicBezTo>
                  <a:cubicBezTo>
                    <a:pt x="621" y="96"/>
                    <a:pt x="613" y="93"/>
                    <a:pt x="606" y="98"/>
                  </a:cubicBezTo>
                  <a:cubicBezTo>
                    <a:pt x="603" y="97"/>
                    <a:pt x="603" y="94"/>
                    <a:pt x="600" y="95"/>
                  </a:cubicBezTo>
                  <a:cubicBezTo>
                    <a:pt x="600" y="95"/>
                    <a:pt x="600" y="96"/>
                    <a:pt x="601" y="96"/>
                  </a:cubicBezTo>
                  <a:cubicBezTo>
                    <a:pt x="601" y="96"/>
                    <a:pt x="602" y="97"/>
                    <a:pt x="601" y="98"/>
                  </a:cubicBezTo>
                  <a:cubicBezTo>
                    <a:pt x="598" y="99"/>
                    <a:pt x="595" y="98"/>
                    <a:pt x="594" y="96"/>
                  </a:cubicBezTo>
                  <a:cubicBezTo>
                    <a:pt x="591" y="100"/>
                    <a:pt x="588" y="94"/>
                    <a:pt x="585" y="96"/>
                  </a:cubicBezTo>
                  <a:cubicBezTo>
                    <a:pt x="580" y="95"/>
                    <a:pt x="576" y="95"/>
                    <a:pt x="572" y="95"/>
                  </a:cubicBezTo>
                  <a:cubicBezTo>
                    <a:pt x="568" y="91"/>
                    <a:pt x="564" y="99"/>
                    <a:pt x="560" y="94"/>
                  </a:cubicBezTo>
                  <a:cubicBezTo>
                    <a:pt x="548" y="93"/>
                    <a:pt x="537" y="93"/>
                    <a:pt x="525" y="93"/>
                  </a:cubicBezTo>
                  <a:cubicBezTo>
                    <a:pt x="520" y="87"/>
                    <a:pt x="516" y="96"/>
                    <a:pt x="510" y="92"/>
                  </a:cubicBezTo>
                  <a:cubicBezTo>
                    <a:pt x="507" y="91"/>
                    <a:pt x="504" y="94"/>
                    <a:pt x="500" y="91"/>
                  </a:cubicBezTo>
                  <a:cubicBezTo>
                    <a:pt x="495" y="95"/>
                    <a:pt x="488" y="91"/>
                    <a:pt x="482" y="92"/>
                  </a:cubicBezTo>
                  <a:cubicBezTo>
                    <a:pt x="476" y="90"/>
                    <a:pt x="471" y="93"/>
                    <a:pt x="465" y="93"/>
                  </a:cubicBezTo>
                  <a:cubicBezTo>
                    <a:pt x="462" y="90"/>
                    <a:pt x="459" y="92"/>
                    <a:pt x="456" y="92"/>
                  </a:cubicBezTo>
                  <a:cubicBezTo>
                    <a:pt x="455" y="89"/>
                    <a:pt x="452" y="94"/>
                    <a:pt x="451" y="91"/>
                  </a:cubicBezTo>
                  <a:cubicBezTo>
                    <a:pt x="446" y="93"/>
                    <a:pt x="441" y="89"/>
                    <a:pt x="436" y="91"/>
                  </a:cubicBezTo>
                  <a:cubicBezTo>
                    <a:pt x="433" y="90"/>
                    <a:pt x="428" y="94"/>
                    <a:pt x="426" y="91"/>
                  </a:cubicBezTo>
                  <a:cubicBezTo>
                    <a:pt x="406" y="91"/>
                    <a:pt x="386" y="90"/>
                    <a:pt x="366" y="91"/>
                  </a:cubicBezTo>
                  <a:cubicBezTo>
                    <a:pt x="359" y="88"/>
                    <a:pt x="351" y="90"/>
                    <a:pt x="344" y="89"/>
                  </a:cubicBezTo>
                  <a:cubicBezTo>
                    <a:pt x="339" y="91"/>
                    <a:pt x="332" y="91"/>
                    <a:pt x="327" y="90"/>
                  </a:cubicBezTo>
                  <a:cubicBezTo>
                    <a:pt x="327" y="89"/>
                    <a:pt x="327" y="89"/>
                    <a:pt x="327" y="89"/>
                  </a:cubicBezTo>
                  <a:cubicBezTo>
                    <a:pt x="330" y="89"/>
                    <a:pt x="330" y="89"/>
                    <a:pt x="330" y="89"/>
                  </a:cubicBezTo>
                  <a:cubicBezTo>
                    <a:pt x="333" y="87"/>
                    <a:pt x="337" y="87"/>
                    <a:pt x="342" y="87"/>
                  </a:cubicBezTo>
                  <a:cubicBezTo>
                    <a:pt x="345" y="90"/>
                    <a:pt x="351" y="86"/>
                    <a:pt x="356" y="87"/>
                  </a:cubicBezTo>
                  <a:cubicBezTo>
                    <a:pt x="358" y="87"/>
                    <a:pt x="362" y="89"/>
                    <a:pt x="365" y="86"/>
                  </a:cubicBezTo>
                  <a:cubicBezTo>
                    <a:pt x="366" y="87"/>
                    <a:pt x="369" y="85"/>
                    <a:pt x="370" y="87"/>
                  </a:cubicBezTo>
                  <a:cubicBezTo>
                    <a:pt x="376" y="87"/>
                    <a:pt x="380" y="90"/>
                    <a:pt x="386" y="87"/>
                  </a:cubicBezTo>
                  <a:cubicBezTo>
                    <a:pt x="395" y="88"/>
                    <a:pt x="405" y="90"/>
                    <a:pt x="413" y="88"/>
                  </a:cubicBezTo>
                  <a:cubicBezTo>
                    <a:pt x="416" y="89"/>
                    <a:pt x="419" y="85"/>
                    <a:pt x="421" y="88"/>
                  </a:cubicBezTo>
                  <a:cubicBezTo>
                    <a:pt x="427" y="88"/>
                    <a:pt x="434" y="87"/>
                    <a:pt x="439" y="88"/>
                  </a:cubicBezTo>
                  <a:cubicBezTo>
                    <a:pt x="449" y="87"/>
                    <a:pt x="455" y="88"/>
                    <a:pt x="465" y="88"/>
                  </a:cubicBezTo>
                  <a:cubicBezTo>
                    <a:pt x="467" y="86"/>
                    <a:pt x="467" y="86"/>
                    <a:pt x="467" y="86"/>
                  </a:cubicBezTo>
                  <a:cubicBezTo>
                    <a:pt x="468" y="86"/>
                    <a:pt x="469" y="86"/>
                    <a:pt x="469" y="87"/>
                  </a:cubicBezTo>
                  <a:cubicBezTo>
                    <a:pt x="472" y="87"/>
                    <a:pt x="474" y="89"/>
                    <a:pt x="476" y="88"/>
                  </a:cubicBezTo>
                  <a:cubicBezTo>
                    <a:pt x="480" y="90"/>
                    <a:pt x="487" y="88"/>
                    <a:pt x="490" y="89"/>
                  </a:cubicBezTo>
                  <a:cubicBezTo>
                    <a:pt x="495" y="86"/>
                    <a:pt x="504" y="91"/>
                    <a:pt x="508" y="87"/>
                  </a:cubicBezTo>
                  <a:cubicBezTo>
                    <a:pt x="511" y="90"/>
                    <a:pt x="515" y="85"/>
                    <a:pt x="519" y="88"/>
                  </a:cubicBezTo>
                  <a:cubicBezTo>
                    <a:pt x="525" y="88"/>
                    <a:pt x="531" y="87"/>
                    <a:pt x="537" y="89"/>
                  </a:cubicBezTo>
                  <a:cubicBezTo>
                    <a:pt x="540" y="88"/>
                    <a:pt x="544" y="88"/>
                    <a:pt x="547" y="89"/>
                  </a:cubicBezTo>
                  <a:cubicBezTo>
                    <a:pt x="549" y="86"/>
                    <a:pt x="551" y="90"/>
                    <a:pt x="555" y="88"/>
                  </a:cubicBezTo>
                  <a:cubicBezTo>
                    <a:pt x="555" y="88"/>
                    <a:pt x="554" y="87"/>
                    <a:pt x="555" y="87"/>
                  </a:cubicBezTo>
                  <a:cubicBezTo>
                    <a:pt x="557" y="88"/>
                    <a:pt x="557" y="88"/>
                    <a:pt x="557" y="88"/>
                  </a:cubicBezTo>
                  <a:cubicBezTo>
                    <a:pt x="559" y="83"/>
                    <a:pt x="559" y="83"/>
                    <a:pt x="559" y="83"/>
                  </a:cubicBezTo>
                  <a:cubicBezTo>
                    <a:pt x="563" y="83"/>
                    <a:pt x="563" y="86"/>
                    <a:pt x="566" y="86"/>
                  </a:cubicBezTo>
                  <a:cubicBezTo>
                    <a:pt x="567" y="84"/>
                    <a:pt x="568" y="83"/>
                    <a:pt x="572" y="82"/>
                  </a:cubicBezTo>
                  <a:cubicBezTo>
                    <a:pt x="573" y="83"/>
                    <a:pt x="574" y="84"/>
                    <a:pt x="575" y="85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71" y="87"/>
                    <a:pt x="571" y="87"/>
                    <a:pt x="571" y="87"/>
                  </a:cubicBezTo>
                  <a:cubicBezTo>
                    <a:pt x="578" y="87"/>
                    <a:pt x="585" y="88"/>
                    <a:pt x="592" y="86"/>
                  </a:cubicBezTo>
                  <a:cubicBezTo>
                    <a:pt x="593" y="86"/>
                    <a:pt x="592" y="86"/>
                    <a:pt x="591" y="85"/>
                  </a:cubicBezTo>
                  <a:cubicBezTo>
                    <a:pt x="592" y="84"/>
                    <a:pt x="594" y="85"/>
                    <a:pt x="595" y="85"/>
                  </a:cubicBezTo>
                  <a:cubicBezTo>
                    <a:pt x="594" y="82"/>
                    <a:pt x="598" y="81"/>
                    <a:pt x="600" y="79"/>
                  </a:cubicBezTo>
                  <a:cubicBezTo>
                    <a:pt x="599" y="76"/>
                    <a:pt x="598" y="80"/>
                    <a:pt x="596" y="78"/>
                  </a:cubicBezTo>
                  <a:cubicBezTo>
                    <a:pt x="597" y="75"/>
                    <a:pt x="603" y="76"/>
                    <a:pt x="606" y="75"/>
                  </a:cubicBezTo>
                  <a:cubicBezTo>
                    <a:pt x="615" y="74"/>
                    <a:pt x="623" y="77"/>
                    <a:pt x="630" y="73"/>
                  </a:cubicBezTo>
                  <a:cubicBezTo>
                    <a:pt x="634" y="73"/>
                    <a:pt x="636" y="70"/>
                    <a:pt x="639" y="70"/>
                  </a:cubicBezTo>
                  <a:cubicBezTo>
                    <a:pt x="640" y="72"/>
                    <a:pt x="637" y="73"/>
                    <a:pt x="636" y="73"/>
                  </a:cubicBezTo>
                  <a:cubicBezTo>
                    <a:pt x="632" y="72"/>
                    <a:pt x="633" y="78"/>
                    <a:pt x="628" y="77"/>
                  </a:cubicBezTo>
                  <a:cubicBezTo>
                    <a:pt x="631" y="78"/>
                    <a:pt x="634" y="77"/>
                    <a:pt x="636" y="76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5" y="75"/>
                    <a:pt x="633" y="75"/>
                    <a:pt x="634" y="74"/>
                  </a:cubicBezTo>
                  <a:cubicBezTo>
                    <a:pt x="639" y="71"/>
                    <a:pt x="638" y="79"/>
                    <a:pt x="642" y="76"/>
                  </a:cubicBezTo>
                  <a:cubicBezTo>
                    <a:pt x="639" y="72"/>
                    <a:pt x="646" y="73"/>
                    <a:pt x="646" y="70"/>
                  </a:cubicBezTo>
                  <a:cubicBezTo>
                    <a:pt x="644" y="70"/>
                    <a:pt x="642" y="70"/>
                    <a:pt x="640" y="70"/>
                  </a:cubicBezTo>
                  <a:cubicBezTo>
                    <a:pt x="642" y="68"/>
                    <a:pt x="638" y="67"/>
                    <a:pt x="641" y="65"/>
                  </a:cubicBezTo>
                  <a:close/>
                  <a:moveTo>
                    <a:pt x="59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3" y="27"/>
                    <a:pt x="73" y="28"/>
                    <a:pt x="75" y="27"/>
                  </a:cubicBezTo>
                  <a:lnTo>
                    <a:pt x="59" y="28"/>
                  </a:lnTo>
                  <a:close/>
                  <a:moveTo>
                    <a:pt x="78" y="27"/>
                  </a:moveTo>
                  <a:cubicBezTo>
                    <a:pt x="80" y="28"/>
                    <a:pt x="83" y="27"/>
                    <a:pt x="85" y="27"/>
                  </a:cubicBezTo>
                  <a:cubicBezTo>
                    <a:pt x="83" y="28"/>
                    <a:pt x="80" y="29"/>
                    <a:pt x="78" y="27"/>
                  </a:cubicBezTo>
                  <a:close/>
                  <a:moveTo>
                    <a:pt x="104" y="28"/>
                  </a:moveTo>
                  <a:cubicBezTo>
                    <a:pt x="105" y="27"/>
                    <a:pt x="107" y="27"/>
                    <a:pt x="108" y="27"/>
                  </a:cubicBezTo>
                  <a:cubicBezTo>
                    <a:pt x="108" y="29"/>
                    <a:pt x="105" y="28"/>
                    <a:pt x="104" y="28"/>
                  </a:cubicBezTo>
                  <a:close/>
                  <a:moveTo>
                    <a:pt x="632" y="256"/>
                  </a:moveTo>
                  <a:cubicBezTo>
                    <a:pt x="630" y="253"/>
                    <a:pt x="625" y="259"/>
                    <a:pt x="624" y="255"/>
                  </a:cubicBezTo>
                  <a:cubicBezTo>
                    <a:pt x="628" y="258"/>
                    <a:pt x="628" y="252"/>
                    <a:pt x="632" y="256"/>
                  </a:cubicBezTo>
                  <a:close/>
                  <a:moveTo>
                    <a:pt x="610" y="237"/>
                  </a:moveTo>
                  <a:cubicBezTo>
                    <a:pt x="607" y="239"/>
                    <a:pt x="603" y="237"/>
                    <a:pt x="598" y="237"/>
                  </a:cubicBezTo>
                  <a:cubicBezTo>
                    <a:pt x="602" y="235"/>
                    <a:pt x="606" y="237"/>
                    <a:pt x="610" y="237"/>
                  </a:cubicBezTo>
                  <a:close/>
                  <a:moveTo>
                    <a:pt x="597" y="204"/>
                  </a:moveTo>
                  <a:cubicBezTo>
                    <a:pt x="598" y="205"/>
                    <a:pt x="601" y="206"/>
                    <a:pt x="603" y="206"/>
                  </a:cubicBezTo>
                  <a:cubicBezTo>
                    <a:pt x="605" y="206"/>
                    <a:pt x="603" y="205"/>
                    <a:pt x="603" y="204"/>
                  </a:cubicBezTo>
                  <a:cubicBezTo>
                    <a:pt x="606" y="204"/>
                    <a:pt x="605" y="207"/>
                    <a:pt x="609" y="206"/>
                  </a:cubicBezTo>
                  <a:cubicBezTo>
                    <a:pt x="605" y="208"/>
                    <a:pt x="599" y="208"/>
                    <a:pt x="594" y="207"/>
                  </a:cubicBezTo>
                  <a:cubicBezTo>
                    <a:pt x="596" y="206"/>
                    <a:pt x="596" y="205"/>
                    <a:pt x="597" y="204"/>
                  </a:cubicBezTo>
                  <a:close/>
                  <a:moveTo>
                    <a:pt x="604" y="209"/>
                  </a:moveTo>
                  <a:cubicBezTo>
                    <a:pt x="607" y="208"/>
                    <a:pt x="610" y="213"/>
                    <a:pt x="612" y="210"/>
                  </a:cubicBezTo>
                  <a:cubicBezTo>
                    <a:pt x="613" y="210"/>
                    <a:pt x="614" y="210"/>
                    <a:pt x="615" y="211"/>
                  </a:cubicBezTo>
                  <a:cubicBezTo>
                    <a:pt x="610" y="213"/>
                    <a:pt x="602" y="210"/>
                    <a:pt x="597" y="213"/>
                  </a:cubicBezTo>
                  <a:cubicBezTo>
                    <a:pt x="594" y="212"/>
                    <a:pt x="594" y="212"/>
                    <a:pt x="594" y="212"/>
                  </a:cubicBezTo>
                  <a:cubicBezTo>
                    <a:pt x="596" y="206"/>
                    <a:pt x="601" y="212"/>
                    <a:pt x="604" y="209"/>
                  </a:cubicBezTo>
                  <a:close/>
                  <a:moveTo>
                    <a:pt x="573" y="234"/>
                  </a:moveTo>
                  <a:cubicBezTo>
                    <a:pt x="574" y="232"/>
                    <a:pt x="571" y="232"/>
                    <a:pt x="572" y="231"/>
                  </a:cubicBezTo>
                  <a:cubicBezTo>
                    <a:pt x="574" y="232"/>
                    <a:pt x="578" y="230"/>
                    <a:pt x="579" y="233"/>
                  </a:cubicBezTo>
                  <a:cubicBezTo>
                    <a:pt x="577" y="235"/>
                    <a:pt x="575" y="233"/>
                    <a:pt x="573" y="234"/>
                  </a:cubicBezTo>
                  <a:close/>
                  <a:moveTo>
                    <a:pt x="583" y="230"/>
                  </a:moveTo>
                  <a:cubicBezTo>
                    <a:pt x="583" y="230"/>
                    <a:pt x="579" y="228"/>
                    <a:pt x="581" y="227"/>
                  </a:cubicBezTo>
                  <a:cubicBezTo>
                    <a:pt x="583" y="227"/>
                    <a:pt x="585" y="228"/>
                    <a:pt x="583" y="230"/>
                  </a:cubicBezTo>
                  <a:close/>
                  <a:moveTo>
                    <a:pt x="582" y="226"/>
                  </a:moveTo>
                  <a:cubicBezTo>
                    <a:pt x="581" y="226"/>
                    <a:pt x="582" y="225"/>
                    <a:pt x="580" y="224"/>
                  </a:cubicBezTo>
                  <a:cubicBezTo>
                    <a:pt x="582" y="224"/>
                    <a:pt x="584" y="223"/>
                    <a:pt x="585" y="224"/>
                  </a:cubicBezTo>
                  <a:cubicBezTo>
                    <a:pt x="585" y="226"/>
                    <a:pt x="583" y="226"/>
                    <a:pt x="582" y="226"/>
                  </a:cubicBezTo>
                  <a:close/>
                  <a:moveTo>
                    <a:pt x="589" y="205"/>
                  </a:moveTo>
                  <a:cubicBezTo>
                    <a:pt x="590" y="206"/>
                    <a:pt x="590" y="207"/>
                    <a:pt x="588" y="208"/>
                  </a:cubicBezTo>
                  <a:cubicBezTo>
                    <a:pt x="586" y="207"/>
                    <a:pt x="584" y="207"/>
                    <a:pt x="582" y="206"/>
                  </a:cubicBezTo>
                  <a:cubicBezTo>
                    <a:pt x="586" y="207"/>
                    <a:pt x="586" y="204"/>
                    <a:pt x="589" y="205"/>
                  </a:cubicBezTo>
                  <a:close/>
                  <a:moveTo>
                    <a:pt x="578" y="205"/>
                  </a:moveTo>
                  <a:cubicBezTo>
                    <a:pt x="581" y="207"/>
                    <a:pt x="581" y="207"/>
                    <a:pt x="581" y="207"/>
                  </a:cubicBezTo>
                  <a:cubicBezTo>
                    <a:pt x="578" y="207"/>
                    <a:pt x="578" y="207"/>
                    <a:pt x="578" y="207"/>
                  </a:cubicBezTo>
                  <a:lnTo>
                    <a:pt x="578" y="205"/>
                  </a:lnTo>
                  <a:close/>
                  <a:moveTo>
                    <a:pt x="574" y="209"/>
                  </a:moveTo>
                  <a:cubicBezTo>
                    <a:pt x="577" y="212"/>
                    <a:pt x="581" y="207"/>
                    <a:pt x="584" y="211"/>
                  </a:cubicBezTo>
                  <a:cubicBezTo>
                    <a:pt x="582" y="211"/>
                    <a:pt x="579" y="213"/>
                    <a:pt x="576" y="212"/>
                  </a:cubicBezTo>
                  <a:cubicBezTo>
                    <a:pt x="576" y="211"/>
                    <a:pt x="574" y="210"/>
                    <a:pt x="572" y="210"/>
                  </a:cubicBezTo>
                  <a:cubicBezTo>
                    <a:pt x="571" y="212"/>
                    <a:pt x="571" y="212"/>
                    <a:pt x="571" y="212"/>
                  </a:cubicBezTo>
                  <a:cubicBezTo>
                    <a:pt x="571" y="211"/>
                    <a:pt x="570" y="211"/>
                    <a:pt x="570" y="211"/>
                  </a:cubicBezTo>
                  <a:cubicBezTo>
                    <a:pt x="570" y="209"/>
                    <a:pt x="573" y="210"/>
                    <a:pt x="574" y="209"/>
                  </a:cubicBezTo>
                  <a:close/>
                  <a:moveTo>
                    <a:pt x="626" y="191"/>
                  </a:moveTo>
                  <a:cubicBezTo>
                    <a:pt x="626" y="191"/>
                    <a:pt x="627" y="192"/>
                    <a:pt x="627" y="192"/>
                  </a:cubicBezTo>
                  <a:cubicBezTo>
                    <a:pt x="626" y="193"/>
                    <a:pt x="622" y="194"/>
                    <a:pt x="620" y="193"/>
                  </a:cubicBezTo>
                  <a:cubicBezTo>
                    <a:pt x="613" y="193"/>
                    <a:pt x="613" y="193"/>
                    <a:pt x="613" y="193"/>
                  </a:cubicBezTo>
                  <a:cubicBezTo>
                    <a:pt x="617" y="190"/>
                    <a:pt x="621" y="195"/>
                    <a:pt x="626" y="191"/>
                  </a:cubicBezTo>
                  <a:close/>
                  <a:moveTo>
                    <a:pt x="539" y="267"/>
                  </a:moveTo>
                  <a:cubicBezTo>
                    <a:pt x="540" y="267"/>
                    <a:pt x="540" y="267"/>
                    <a:pt x="540" y="267"/>
                  </a:cubicBezTo>
                  <a:cubicBezTo>
                    <a:pt x="537" y="268"/>
                    <a:pt x="537" y="268"/>
                    <a:pt x="537" y="268"/>
                  </a:cubicBezTo>
                  <a:lnTo>
                    <a:pt x="539" y="267"/>
                  </a:lnTo>
                  <a:close/>
                  <a:moveTo>
                    <a:pt x="503" y="268"/>
                  </a:moveTo>
                  <a:cubicBezTo>
                    <a:pt x="508" y="268"/>
                    <a:pt x="510" y="265"/>
                    <a:pt x="514" y="268"/>
                  </a:cubicBezTo>
                  <a:cubicBezTo>
                    <a:pt x="515" y="267"/>
                    <a:pt x="517" y="267"/>
                    <a:pt x="518" y="267"/>
                  </a:cubicBezTo>
                  <a:cubicBezTo>
                    <a:pt x="523" y="268"/>
                    <a:pt x="528" y="267"/>
                    <a:pt x="533" y="268"/>
                  </a:cubicBezTo>
                  <a:cubicBezTo>
                    <a:pt x="529" y="271"/>
                    <a:pt x="522" y="269"/>
                    <a:pt x="517" y="270"/>
                  </a:cubicBezTo>
                  <a:cubicBezTo>
                    <a:pt x="516" y="269"/>
                    <a:pt x="515" y="268"/>
                    <a:pt x="513" y="268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7" y="268"/>
                    <a:pt x="507" y="268"/>
                    <a:pt x="507" y="268"/>
                  </a:cubicBezTo>
                  <a:cubicBezTo>
                    <a:pt x="505" y="269"/>
                    <a:pt x="506" y="270"/>
                    <a:pt x="504" y="270"/>
                  </a:cubicBezTo>
                  <a:cubicBezTo>
                    <a:pt x="504" y="269"/>
                    <a:pt x="503" y="269"/>
                    <a:pt x="503" y="268"/>
                  </a:cubicBezTo>
                  <a:close/>
                  <a:moveTo>
                    <a:pt x="222" y="147"/>
                  </a:moveTo>
                  <a:cubicBezTo>
                    <a:pt x="228" y="148"/>
                    <a:pt x="228" y="148"/>
                    <a:pt x="228" y="148"/>
                  </a:cubicBezTo>
                  <a:cubicBezTo>
                    <a:pt x="228" y="149"/>
                    <a:pt x="222" y="149"/>
                    <a:pt x="222" y="147"/>
                  </a:cubicBezTo>
                  <a:close/>
                  <a:moveTo>
                    <a:pt x="219" y="49"/>
                  </a:moveTo>
                  <a:cubicBezTo>
                    <a:pt x="217" y="49"/>
                    <a:pt x="215" y="48"/>
                    <a:pt x="214" y="47"/>
                  </a:cubicBezTo>
                  <a:cubicBezTo>
                    <a:pt x="214" y="46"/>
                    <a:pt x="214" y="46"/>
                    <a:pt x="215" y="46"/>
                  </a:cubicBezTo>
                  <a:cubicBezTo>
                    <a:pt x="221" y="46"/>
                    <a:pt x="225" y="45"/>
                    <a:pt x="229" y="47"/>
                  </a:cubicBezTo>
                  <a:cubicBezTo>
                    <a:pt x="226" y="48"/>
                    <a:pt x="221" y="46"/>
                    <a:pt x="219" y="49"/>
                  </a:cubicBezTo>
                  <a:close/>
                  <a:moveTo>
                    <a:pt x="234" y="49"/>
                  </a:moveTo>
                  <a:cubicBezTo>
                    <a:pt x="233" y="48"/>
                    <a:pt x="233" y="48"/>
                    <a:pt x="233" y="48"/>
                  </a:cubicBezTo>
                  <a:cubicBezTo>
                    <a:pt x="234" y="48"/>
                    <a:pt x="235" y="47"/>
                    <a:pt x="236" y="48"/>
                  </a:cubicBezTo>
                  <a:lnTo>
                    <a:pt x="234" y="49"/>
                  </a:lnTo>
                  <a:close/>
                  <a:moveTo>
                    <a:pt x="504" y="116"/>
                  </a:moveTo>
                  <a:cubicBezTo>
                    <a:pt x="506" y="115"/>
                    <a:pt x="507" y="115"/>
                    <a:pt x="508" y="114"/>
                  </a:cubicBezTo>
                  <a:cubicBezTo>
                    <a:pt x="507" y="111"/>
                    <a:pt x="507" y="111"/>
                    <a:pt x="507" y="111"/>
                  </a:cubicBezTo>
                  <a:cubicBezTo>
                    <a:pt x="508" y="112"/>
                    <a:pt x="510" y="111"/>
                    <a:pt x="510" y="112"/>
                  </a:cubicBezTo>
                  <a:cubicBezTo>
                    <a:pt x="506" y="114"/>
                    <a:pt x="511" y="115"/>
                    <a:pt x="512" y="117"/>
                  </a:cubicBezTo>
                  <a:cubicBezTo>
                    <a:pt x="510" y="118"/>
                    <a:pt x="510" y="118"/>
                    <a:pt x="510" y="118"/>
                  </a:cubicBezTo>
                  <a:cubicBezTo>
                    <a:pt x="511" y="118"/>
                    <a:pt x="510" y="119"/>
                    <a:pt x="510" y="119"/>
                  </a:cubicBezTo>
                  <a:cubicBezTo>
                    <a:pt x="508" y="119"/>
                    <a:pt x="503" y="120"/>
                    <a:pt x="504" y="116"/>
                  </a:cubicBezTo>
                  <a:close/>
                  <a:moveTo>
                    <a:pt x="377" y="37"/>
                  </a:moveTo>
                  <a:cubicBezTo>
                    <a:pt x="375" y="38"/>
                    <a:pt x="373" y="37"/>
                    <a:pt x="372" y="37"/>
                  </a:cubicBezTo>
                  <a:cubicBezTo>
                    <a:pt x="373" y="36"/>
                    <a:pt x="375" y="38"/>
                    <a:pt x="377" y="37"/>
                  </a:cubicBezTo>
                  <a:close/>
                  <a:moveTo>
                    <a:pt x="343" y="36"/>
                  </a:moveTo>
                  <a:cubicBezTo>
                    <a:pt x="352" y="39"/>
                    <a:pt x="360" y="34"/>
                    <a:pt x="369" y="37"/>
                  </a:cubicBezTo>
                  <a:cubicBezTo>
                    <a:pt x="362" y="41"/>
                    <a:pt x="351" y="35"/>
                    <a:pt x="343" y="39"/>
                  </a:cubicBezTo>
                  <a:cubicBezTo>
                    <a:pt x="339" y="38"/>
                    <a:pt x="335" y="39"/>
                    <a:pt x="331" y="38"/>
                  </a:cubicBezTo>
                  <a:lnTo>
                    <a:pt x="343" y="36"/>
                  </a:lnTo>
                  <a:close/>
                  <a:moveTo>
                    <a:pt x="244" y="90"/>
                  </a:moveTo>
                  <a:cubicBezTo>
                    <a:pt x="246" y="89"/>
                    <a:pt x="248" y="89"/>
                    <a:pt x="249" y="90"/>
                  </a:cubicBezTo>
                  <a:lnTo>
                    <a:pt x="244" y="90"/>
                  </a:lnTo>
                  <a:close/>
                  <a:moveTo>
                    <a:pt x="239" y="49"/>
                  </a:moveTo>
                  <a:cubicBezTo>
                    <a:pt x="241" y="45"/>
                    <a:pt x="247" y="50"/>
                    <a:pt x="250" y="48"/>
                  </a:cubicBezTo>
                  <a:cubicBezTo>
                    <a:pt x="254" y="49"/>
                    <a:pt x="254" y="49"/>
                    <a:pt x="254" y="49"/>
                  </a:cubicBezTo>
                  <a:cubicBezTo>
                    <a:pt x="249" y="51"/>
                    <a:pt x="243" y="49"/>
                    <a:pt x="239" y="49"/>
                  </a:cubicBezTo>
                  <a:close/>
                  <a:moveTo>
                    <a:pt x="260" y="91"/>
                  </a:moveTo>
                  <a:cubicBezTo>
                    <a:pt x="257" y="91"/>
                    <a:pt x="253" y="91"/>
                    <a:pt x="251" y="90"/>
                  </a:cubicBezTo>
                  <a:cubicBezTo>
                    <a:pt x="253" y="86"/>
                    <a:pt x="256" y="90"/>
                    <a:pt x="260" y="91"/>
                  </a:cubicBezTo>
                  <a:cubicBezTo>
                    <a:pt x="260" y="91"/>
                    <a:pt x="261" y="91"/>
                    <a:pt x="261" y="91"/>
                  </a:cubicBezTo>
                  <a:cubicBezTo>
                    <a:pt x="260" y="91"/>
                    <a:pt x="260" y="91"/>
                    <a:pt x="260" y="91"/>
                  </a:cubicBezTo>
                  <a:close/>
                  <a:moveTo>
                    <a:pt x="268" y="91"/>
                  </a:moveTo>
                  <a:cubicBezTo>
                    <a:pt x="270" y="87"/>
                    <a:pt x="277" y="91"/>
                    <a:pt x="281" y="90"/>
                  </a:cubicBezTo>
                  <a:cubicBezTo>
                    <a:pt x="282" y="90"/>
                    <a:pt x="282" y="90"/>
                    <a:pt x="282" y="90"/>
                  </a:cubicBezTo>
                  <a:cubicBezTo>
                    <a:pt x="280" y="91"/>
                    <a:pt x="272" y="90"/>
                    <a:pt x="268" y="91"/>
                  </a:cubicBezTo>
                  <a:close/>
                  <a:moveTo>
                    <a:pt x="276" y="50"/>
                  </a:moveTo>
                  <a:cubicBezTo>
                    <a:pt x="271" y="50"/>
                    <a:pt x="266" y="50"/>
                    <a:pt x="260" y="50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75" y="50"/>
                    <a:pt x="288" y="47"/>
                    <a:pt x="302" y="49"/>
                  </a:cubicBezTo>
                  <a:cubicBezTo>
                    <a:pt x="299" y="51"/>
                    <a:pt x="294" y="48"/>
                    <a:pt x="292" y="50"/>
                  </a:cubicBezTo>
                  <a:cubicBezTo>
                    <a:pt x="287" y="48"/>
                    <a:pt x="282" y="51"/>
                    <a:pt x="276" y="50"/>
                  </a:cubicBezTo>
                  <a:close/>
                  <a:moveTo>
                    <a:pt x="302" y="90"/>
                  </a:moveTo>
                  <a:cubicBezTo>
                    <a:pt x="302" y="90"/>
                    <a:pt x="302" y="90"/>
                    <a:pt x="302" y="90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0" y="90"/>
                    <a:pt x="298" y="92"/>
                    <a:pt x="297" y="90"/>
                  </a:cubicBezTo>
                  <a:cubicBezTo>
                    <a:pt x="293" y="90"/>
                    <a:pt x="288" y="91"/>
                    <a:pt x="284" y="90"/>
                  </a:cubicBezTo>
                  <a:cubicBezTo>
                    <a:pt x="285" y="88"/>
                    <a:pt x="289" y="88"/>
                    <a:pt x="292" y="88"/>
                  </a:cubicBezTo>
                  <a:cubicBezTo>
                    <a:pt x="296" y="91"/>
                    <a:pt x="299" y="87"/>
                    <a:pt x="302" y="90"/>
                  </a:cubicBezTo>
                  <a:cubicBezTo>
                    <a:pt x="302" y="90"/>
                    <a:pt x="302" y="90"/>
                    <a:pt x="302" y="90"/>
                  </a:cubicBezTo>
                  <a:cubicBezTo>
                    <a:pt x="308" y="90"/>
                    <a:pt x="308" y="90"/>
                    <a:pt x="308" y="90"/>
                  </a:cubicBezTo>
                  <a:cubicBezTo>
                    <a:pt x="306" y="90"/>
                    <a:pt x="304" y="92"/>
                    <a:pt x="302" y="90"/>
                  </a:cubicBezTo>
                  <a:close/>
                  <a:moveTo>
                    <a:pt x="312" y="90"/>
                  </a:moveTo>
                  <a:cubicBezTo>
                    <a:pt x="316" y="89"/>
                    <a:pt x="321" y="87"/>
                    <a:pt x="325" y="89"/>
                  </a:cubicBezTo>
                  <a:cubicBezTo>
                    <a:pt x="323" y="90"/>
                    <a:pt x="315" y="91"/>
                    <a:pt x="312" y="90"/>
                  </a:cubicBezTo>
                  <a:close/>
                  <a:moveTo>
                    <a:pt x="365" y="49"/>
                  </a:moveTo>
                  <a:cubicBezTo>
                    <a:pt x="361" y="48"/>
                    <a:pt x="358" y="48"/>
                    <a:pt x="354" y="48"/>
                  </a:cubicBezTo>
                  <a:cubicBezTo>
                    <a:pt x="350" y="51"/>
                    <a:pt x="349" y="47"/>
                    <a:pt x="345" y="50"/>
                  </a:cubicBezTo>
                  <a:cubicBezTo>
                    <a:pt x="345" y="49"/>
                    <a:pt x="344" y="48"/>
                    <a:pt x="343" y="49"/>
                  </a:cubicBezTo>
                  <a:cubicBezTo>
                    <a:pt x="341" y="50"/>
                    <a:pt x="339" y="49"/>
                    <a:pt x="337" y="48"/>
                  </a:cubicBezTo>
                  <a:cubicBezTo>
                    <a:pt x="330" y="47"/>
                    <a:pt x="324" y="51"/>
                    <a:pt x="318" y="49"/>
                  </a:cubicBezTo>
                  <a:cubicBezTo>
                    <a:pt x="313" y="50"/>
                    <a:pt x="307" y="50"/>
                    <a:pt x="303" y="49"/>
                  </a:cubicBezTo>
                  <a:cubicBezTo>
                    <a:pt x="316" y="48"/>
                    <a:pt x="330" y="48"/>
                    <a:pt x="341" y="47"/>
                  </a:cubicBezTo>
                  <a:cubicBezTo>
                    <a:pt x="355" y="47"/>
                    <a:pt x="371" y="46"/>
                    <a:pt x="383" y="48"/>
                  </a:cubicBezTo>
                  <a:cubicBezTo>
                    <a:pt x="376" y="51"/>
                    <a:pt x="370" y="46"/>
                    <a:pt x="365" y="49"/>
                  </a:cubicBezTo>
                  <a:close/>
                  <a:moveTo>
                    <a:pt x="577" y="85"/>
                  </a:moveTo>
                  <a:cubicBezTo>
                    <a:pt x="576" y="81"/>
                    <a:pt x="576" y="81"/>
                    <a:pt x="576" y="81"/>
                  </a:cubicBezTo>
                  <a:cubicBezTo>
                    <a:pt x="579" y="83"/>
                    <a:pt x="585" y="82"/>
                    <a:pt x="585" y="85"/>
                  </a:cubicBezTo>
                  <a:cubicBezTo>
                    <a:pt x="582" y="85"/>
                    <a:pt x="580" y="84"/>
                    <a:pt x="577" y="8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42"/>
            <p:cNvSpPr txBox="1"/>
            <p:nvPr/>
          </p:nvSpPr>
          <p:spPr>
            <a:xfrm>
              <a:off x="2014492" y="3132566"/>
              <a:ext cx="5781107" cy="182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增加小数位数的前提是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不改变小数的大小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只在小数的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末尾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添上“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0”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即可。整数改写成小数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首先在整数右下角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点上小数点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然后根据需要添上相应个数的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0”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510338" y="1194073"/>
            <a:ext cx="546514" cy="735268"/>
            <a:chOff x="2466433" y="1539343"/>
            <a:chExt cx="1309673" cy="1762006"/>
          </a:xfrm>
          <a:solidFill>
            <a:schemeClr val="bg1"/>
          </a:solidFill>
        </p:grpSpPr>
        <p:cxnSp>
          <p:nvCxnSpPr>
            <p:cNvPr id="121" name="MH_Other_1"/>
            <p:cNvCxnSpPr/>
            <p:nvPr>
              <p:custDataLst>
                <p:tags r:id="rId5"/>
              </p:custDataLst>
            </p:nvPr>
          </p:nvCxnSpPr>
          <p:spPr>
            <a:xfrm>
              <a:off x="3121269" y="1717453"/>
              <a:ext cx="0" cy="389060"/>
            </a:xfrm>
            <a:prstGeom prst="line">
              <a:avLst/>
            </a:prstGeom>
            <a:grpFill/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MH_Other_2"/>
            <p:cNvSpPr/>
            <p:nvPr>
              <p:custDataLst>
                <p:tags r:id="rId6"/>
              </p:custDataLst>
            </p:nvPr>
          </p:nvSpPr>
          <p:spPr>
            <a:xfrm>
              <a:off x="2466433" y="2180492"/>
              <a:ext cx="1309673" cy="1120857"/>
            </a:xfrm>
            <a:custGeom>
              <a:avLst/>
              <a:gdLst>
                <a:gd name="connsiteX0" fmla="*/ 1485682 w 1746230"/>
                <a:gd name="connsiteY0" fmla="*/ 0 h 1494476"/>
                <a:gd name="connsiteX1" fmla="*/ 1490501 w 1746230"/>
                <a:gd name="connsiteY1" fmla="*/ 3976 h 1494476"/>
                <a:gd name="connsiteX2" fmla="*/ 1746230 w 1746230"/>
                <a:gd name="connsiteY2" fmla="*/ 621361 h 1494476"/>
                <a:gd name="connsiteX3" fmla="*/ 873115 w 1746230"/>
                <a:gd name="connsiteY3" fmla="*/ 1494476 h 1494476"/>
                <a:gd name="connsiteX4" fmla="*/ 0 w 1746230"/>
                <a:gd name="connsiteY4" fmla="*/ 621361 h 1494476"/>
                <a:gd name="connsiteX5" fmla="*/ 255730 w 1746230"/>
                <a:gd name="connsiteY5" fmla="*/ 3976 h 1494476"/>
                <a:gd name="connsiteX6" fmla="*/ 260547 w 1746230"/>
                <a:gd name="connsiteY6" fmla="*/ 1 h 1494476"/>
                <a:gd name="connsiteX7" fmla="*/ 873114 w 1746230"/>
                <a:gd name="connsiteY7" fmla="*/ 612568 h 149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6230" h="1494476">
                  <a:moveTo>
                    <a:pt x="1485682" y="0"/>
                  </a:moveTo>
                  <a:lnTo>
                    <a:pt x="1490501" y="3976"/>
                  </a:lnTo>
                  <a:cubicBezTo>
                    <a:pt x="1648504" y="161978"/>
                    <a:pt x="1746230" y="380257"/>
                    <a:pt x="1746230" y="621361"/>
                  </a:cubicBezTo>
                  <a:cubicBezTo>
                    <a:pt x="1746230" y="1103569"/>
                    <a:pt x="1355323" y="1494476"/>
                    <a:pt x="873115" y="1494476"/>
                  </a:cubicBezTo>
                  <a:cubicBezTo>
                    <a:pt x="390907" y="1494476"/>
                    <a:pt x="0" y="1103569"/>
                    <a:pt x="0" y="621361"/>
                  </a:cubicBezTo>
                  <a:cubicBezTo>
                    <a:pt x="0" y="380257"/>
                    <a:pt x="97727" y="161978"/>
                    <a:pt x="255730" y="3976"/>
                  </a:cubicBezTo>
                  <a:lnTo>
                    <a:pt x="260547" y="1"/>
                  </a:lnTo>
                  <a:lnTo>
                    <a:pt x="873114" y="612568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MH_SubTitle_1"/>
            <p:cNvSpPr/>
            <p:nvPr>
              <p:custDataLst>
                <p:tags r:id="rId7"/>
              </p:custDataLst>
            </p:nvPr>
          </p:nvSpPr>
          <p:spPr>
            <a:xfrm>
              <a:off x="2581269" y="2106512"/>
              <a:ext cx="1080001" cy="1080001"/>
            </a:xfrm>
            <a:prstGeom prst="ellipse">
              <a:avLst/>
            </a:prstGeom>
            <a:grpFill/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24" name="MH_Other_3"/>
            <p:cNvSpPr/>
            <p:nvPr>
              <p:custDataLst>
                <p:tags r:id="rId8"/>
              </p:custDataLst>
            </p:nvPr>
          </p:nvSpPr>
          <p:spPr>
            <a:xfrm>
              <a:off x="2996624" y="1539343"/>
              <a:ext cx="249291" cy="249291"/>
            </a:xfrm>
            <a:prstGeom prst="ellipse">
              <a:avLst/>
            </a:prstGeom>
            <a:grp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1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502083" y="2872486"/>
            <a:ext cx="556106" cy="748172"/>
            <a:chOff x="5367895" y="1539343"/>
            <a:chExt cx="1309673" cy="1762006"/>
          </a:xfrm>
          <a:solidFill>
            <a:schemeClr val="accent2">
              <a:lumMod val="40000"/>
              <a:lumOff val="60000"/>
            </a:schemeClr>
          </a:solidFill>
        </p:grpSpPr>
        <p:cxnSp>
          <p:nvCxnSpPr>
            <p:cNvPr id="126" name="MH_Other_4"/>
            <p:cNvCxnSpPr/>
            <p:nvPr>
              <p:custDataLst>
                <p:tags r:id="rId1"/>
              </p:custDataLst>
            </p:nvPr>
          </p:nvCxnSpPr>
          <p:spPr>
            <a:xfrm>
              <a:off x="6022731" y="1717453"/>
              <a:ext cx="0" cy="389060"/>
            </a:xfrm>
            <a:prstGeom prst="lin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MH_Other_5"/>
            <p:cNvSpPr/>
            <p:nvPr>
              <p:custDataLst>
                <p:tags r:id="rId2"/>
              </p:custDataLst>
            </p:nvPr>
          </p:nvSpPr>
          <p:spPr>
            <a:xfrm>
              <a:off x="5367895" y="2180492"/>
              <a:ext cx="1309673" cy="1120857"/>
            </a:xfrm>
            <a:custGeom>
              <a:avLst/>
              <a:gdLst>
                <a:gd name="connsiteX0" fmla="*/ 1485682 w 1746230"/>
                <a:gd name="connsiteY0" fmla="*/ 0 h 1494476"/>
                <a:gd name="connsiteX1" fmla="*/ 1490501 w 1746230"/>
                <a:gd name="connsiteY1" fmla="*/ 3976 h 1494476"/>
                <a:gd name="connsiteX2" fmla="*/ 1746230 w 1746230"/>
                <a:gd name="connsiteY2" fmla="*/ 621361 h 1494476"/>
                <a:gd name="connsiteX3" fmla="*/ 873115 w 1746230"/>
                <a:gd name="connsiteY3" fmla="*/ 1494476 h 1494476"/>
                <a:gd name="connsiteX4" fmla="*/ 0 w 1746230"/>
                <a:gd name="connsiteY4" fmla="*/ 621361 h 1494476"/>
                <a:gd name="connsiteX5" fmla="*/ 255730 w 1746230"/>
                <a:gd name="connsiteY5" fmla="*/ 3976 h 1494476"/>
                <a:gd name="connsiteX6" fmla="*/ 260547 w 1746230"/>
                <a:gd name="connsiteY6" fmla="*/ 1 h 1494476"/>
                <a:gd name="connsiteX7" fmla="*/ 873114 w 1746230"/>
                <a:gd name="connsiteY7" fmla="*/ 612568 h 149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6230" h="1494476">
                  <a:moveTo>
                    <a:pt x="1485682" y="0"/>
                  </a:moveTo>
                  <a:lnTo>
                    <a:pt x="1490501" y="3976"/>
                  </a:lnTo>
                  <a:cubicBezTo>
                    <a:pt x="1648504" y="161978"/>
                    <a:pt x="1746230" y="380257"/>
                    <a:pt x="1746230" y="621361"/>
                  </a:cubicBezTo>
                  <a:cubicBezTo>
                    <a:pt x="1746230" y="1103569"/>
                    <a:pt x="1355323" y="1494476"/>
                    <a:pt x="873115" y="1494476"/>
                  </a:cubicBezTo>
                  <a:cubicBezTo>
                    <a:pt x="390907" y="1494476"/>
                    <a:pt x="0" y="1103569"/>
                    <a:pt x="0" y="621361"/>
                  </a:cubicBezTo>
                  <a:cubicBezTo>
                    <a:pt x="0" y="380257"/>
                    <a:pt x="97727" y="161978"/>
                    <a:pt x="255730" y="3976"/>
                  </a:cubicBezTo>
                  <a:lnTo>
                    <a:pt x="260547" y="1"/>
                  </a:lnTo>
                  <a:lnTo>
                    <a:pt x="873114" y="612568"/>
                  </a:lnTo>
                  <a:close/>
                </a:path>
              </a:pathLst>
            </a:cu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1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MH_SubTitle_2"/>
            <p:cNvSpPr/>
            <p:nvPr>
              <p:custDataLst>
                <p:tags r:id="rId3"/>
              </p:custDataLst>
            </p:nvPr>
          </p:nvSpPr>
          <p:spPr>
            <a:xfrm>
              <a:off x="5482731" y="2106512"/>
              <a:ext cx="1080000" cy="1080000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129" name="MH_Other_6"/>
            <p:cNvSpPr/>
            <p:nvPr>
              <p:custDataLst>
                <p:tags r:id="rId4"/>
              </p:custDataLst>
            </p:nvPr>
          </p:nvSpPr>
          <p:spPr>
            <a:xfrm>
              <a:off x="5898086" y="1539343"/>
              <a:ext cx="249291" cy="249291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8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/>
      <p:bldP spid="28" grpId="0" bldLvl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13cb61-e7c3-4fcf-841f-3a39d600f706}"/>
  <p:tag name="TABLE_ENDDRAG_ORIGIN_RECT" val="797*331"/>
  <p:tag name="TABLE_ENDDRAG_RECT" val="116*175*797*3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1100959"/>
  <p:tag name="MH_LIBRARY" val="GRAPHIC"/>
  <p:tag name="MH_TYPE" val="Other"/>
  <p:tag name="MH_ORDER" val="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2150</Words>
  <Application>Microsoft Office PowerPoint</Application>
  <PresentationFormat>自定义</PresentationFormat>
  <Paragraphs>469</Paragraphs>
  <Slides>55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2292</cp:revision>
  <dcterms:created xsi:type="dcterms:W3CDTF">2017-11-13T08:28:00Z</dcterms:created>
  <dcterms:modified xsi:type="dcterms:W3CDTF">2021-11-17T07:36:08Z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E4B47085CAB64D07B63122853D891C5F</vt:lpwstr>
  </property>
</Properties>
</file>